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Antonio Garcia" userId="4924f6f5e1aaa61e" providerId="LiveId" clId="{09C1495C-8E32-402E-9C2F-2880E69A63EF}"/>
    <pc:docChg chg="modSld">
      <pc:chgData name="Marcos Antonio Garcia" userId="4924f6f5e1aaa61e" providerId="LiveId" clId="{09C1495C-8E32-402E-9C2F-2880E69A63EF}" dt="2020-12-03T02:37:06.799" v="8" actId="1076"/>
      <pc:docMkLst>
        <pc:docMk/>
      </pc:docMkLst>
      <pc:sldChg chg="modSp mod">
        <pc:chgData name="Marcos Antonio Garcia" userId="4924f6f5e1aaa61e" providerId="LiveId" clId="{09C1495C-8E32-402E-9C2F-2880E69A63EF}" dt="2020-12-03T02:37:06.799" v="8" actId="1076"/>
        <pc:sldMkLst>
          <pc:docMk/>
          <pc:sldMk cId="1441008742" sldId="263"/>
        </pc:sldMkLst>
        <pc:spChg chg="mod">
          <ac:chgData name="Marcos Antonio Garcia" userId="4924f6f5e1aaa61e" providerId="LiveId" clId="{09C1495C-8E32-402E-9C2F-2880E69A63EF}" dt="2020-12-03T02:37:06.799" v="8" actId="1076"/>
          <ac:spMkLst>
            <pc:docMk/>
            <pc:sldMk cId="1441008742" sldId="263"/>
            <ac:spMk id="7" creationId="{FF42A79F-6350-48AA-88ED-0334592522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5D87A-315A-423A-92F3-69D89B30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4C62A3-3AE6-41D5-9611-06C153C06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500E9-4AC3-417A-BFB2-9AECB70A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85C3A-9381-454C-B6D0-5E0C35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6EE21-7B6B-47B2-9653-CBA6E0B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7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9D47C-AC35-47AB-B00D-81A2C69E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F2CC6-BDD6-47E4-8A69-AE633FA3A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C4411D-22E6-40E7-B43E-E50AB8E2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4F9F9-02A9-4994-9039-D21C4E64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A6A06-9FBB-4A93-99F2-9520AAC8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9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1AE57-E70E-4BE8-9708-5B7C237BC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0C808A-D95E-424E-BDC9-775C06B0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EB196-F9C4-4D24-B549-6051D1D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6C896-EE7C-4CCA-A4E5-B5F3B93C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E7B9A-CC36-4C3E-9860-AFB4CEE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72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764A8-5AE0-4D35-AD6B-0E7CB4E2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E0FCB-4A3F-4AC7-8807-5FB1F1BB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60BEC-7B32-4196-A128-8DBD98F5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1491E-FCAE-473E-BBD2-DC01CB9D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B0A54-4A14-45B0-816D-B9D0545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67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20AB4-7D0C-4A33-8B31-2609B9A0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03C4A1-39FC-4822-A89B-50DDDAC6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2C8CF-5590-4584-A3A1-045CA29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E3F9E-3A14-47D0-99F3-590CD5E2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887D1-6F46-4AC8-AAFD-C71BE85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41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CE55-16BA-4D15-BA6A-CE70E59F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D07A9-42C9-49D0-9BF6-6AE186B8D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11B1E7-C2B9-460B-B3D7-94A4C101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1AAC42-FC90-457D-86D4-B18B3031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D34E20-5A4C-49AB-800E-B1EFA9B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A39007-E7EE-4D41-8A8F-060B779B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6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B7547-9F8C-4366-9046-DE064C7A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DB03F-ECA8-4E79-8921-155F680F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277479-A32A-4964-91C2-026290CC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B2BEE8-9CF2-43E1-BB8C-C6799327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81F48E-D67D-478E-82DA-335CD473A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2F3F61-D8FD-499D-BE76-DB77ED88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55F511-8929-4C37-AD20-6DAD3A98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034832-7651-4BD0-9E22-B4F81E55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10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A01A8-8479-43C9-A3DC-3D6E35A8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70E037-7831-4774-93EC-FDE51FC5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FF0856-CF97-4B1D-B4BE-D615A6CF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0C132A-38CE-4024-B7A1-767968D9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33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C0300-79BC-433D-9A15-D0C9B443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AD6AB0-8D11-4283-973B-F3F6FA6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1F4E7F-A16C-4021-8B54-F2181B5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02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361F-4E60-4B14-9BE2-9232B5F5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64B05-3CD8-4129-ACA0-BD3E6A92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CE721F-519A-468B-8229-EA4C960B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4BA642-E3A5-4121-BDE0-8B412194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FB592D-6228-4F4C-AF87-9D6E1160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582B90-3298-4DC0-9294-FB711E36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1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2DD18-65FB-4592-9ACA-1E3A4B9B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E60F2C-97D0-4507-BE50-7EFB7CBA9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F68DD0-9803-4571-931D-ED3FF14C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7B2F3C-4CD3-4D09-B87E-FC5F1DF0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503675-8BAD-4688-B1FD-49F6DA2A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89875-EA23-4D70-82D2-58B977BA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97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D38113-AD42-48A8-963C-26FC8EDA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79082D-C473-4ECA-B2E0-6C380EE9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93F78-60D7-4849-BE6C-E6C919111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D17E-6315-4AB0-B836-D5A4E8F933AA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DA9E2-FB24-45E5-A0FD-074419BBF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A18F4-4675-4FD8-94B3-263D11DC5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EE6F-4712-4212-8406-4046BEFA2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6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CC0314-543F-421E-855E-C2D02815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Games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F6F26A-C5F2-44B7-ADBD-699B32E0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Nome: Matheus Alencar Garcia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FAE1D02-024B-4725-B045-AC66F0F12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7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9F6F26A-C5F2-44B7-ADBD-699B32E0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154812"/>
            <a:ext cx="6105194" cy="54837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Contextualização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26DEEC0-FF23-43BF-B0E1-CF1D368FA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5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9F6F26A-C5F2-44B7-ADBD-699B32E0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2979375"/>
            <a:ext cx="6105194" cy="899249"/>
          </a:xfrm>
        </p:spPr>
        <p:txBody>
          <a:bodyPr>
            <a:normAutofit lnSpcReduction="10000"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Em que momento eu me interessei pelo tema?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F2C91C2D-AA41-4FEE-A3BF-A808D46B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2932492"/>
            <a:ext cx="6105194" cy="99301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Qual a maior superação na realização desse desafio?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1014E3E4-677B-40CE-AE1B-3F10AB740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143050"/>
            <a:ext cx="6105194" cy="5718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Qual foi a maior dificuldade?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D102E34-F87E-4EF1-9449-9D98B85D6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2719841"/>
            <a:ext cx="6105194" cy="141831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Há alguém que deva receber a sua gratidão por você ter conseguido chegar ao resultado final?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A0682256-FBCA-4E1A-98CB-CE7797366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3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1886232"/>
            <a:ext cx="6105194" cy="61878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AA2896D-9447-48D4-8FB3-6AB6E290DA42}"/>
              </a:ext>
            </a:extLst>
          </p:cNvPr>
          <p:cNvSpPr txBox="1">
            <a:spLocks/>
          </p:cNvSpPr>
          <p:nvPr/>
        </p:nvSpPr>
        <p:spPr>
          <a:xfrm>
            <a:off x="3043403" y="2195623"/>
            <a:ext cx="6105194" cy="311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F42A79F-6350-48AA-88ED-033459252245}"/>
              </a:ext>
            </a:extLst>
          </p:cNvPr>
          <p:cNvSpPr txBox="1">
            <a:spLocks/>
          </p:cNvSpPr>
          <p:nvPr/>
        </p:nvSpPr>
        <p:spPr>
          <a:xfrm>
            <a:off x="3043403" y="2924758"/>
            <a:ext cx="6105194" cy="293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FFFF"/>
                </a:solidFill>
              </a:rPr>
              <a:t>O tema de games foi o tema que consegui encontrar que mais esteve presente em minha vida e conectou bem com meus dois valores apresentado. 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AE28619-0627-4B75-9B8E-14B70501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AC4BBC0-926E-4B46-97DD-F1B0B00E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119609"/>
            <a:ext cx="6105194" cy="61878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Obrigado pela atenção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AA2896D-9447-48D4-8FB3-6AB6E290DA42}"/>
              </a:ext>
            </a:extLst>
          </p:cNvPr>
          <p:cNvSpPr txBox="1">
            <a:spLocks/>
          </p:cNvSpPr>
          <p:nvPr/>
        </p:nvSpPr>
        <p:spPr>
          <a:xfrm>
            <a:off x="3043403" y="2195623"/>
            <a:ext cx="6105194" cy="311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AE28619-0627-4B75-9B8E-14B70501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33" y="5601904"/>
            <a:ext cx="2580167" cy="14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6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Games Projeto Individual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Antonio Garcia</dc:creator>
  <cp:lastModifiedBy>Marcos Antonio Garcia</cp:lastModifiedBy>
  <cp:revision>6</cp:revision>
  <dcterms:created xsi:type="dcterms:W3CDTF">2020-11-29T18:08:52Z</dcterms:created>
  <dcterms:modified xsi:type="dcterms:W3CDTF">2020-12-03T02:37:23Z</dcterms:modified>
</cp:coreProperties>
</file>