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ã Benini" userId="de80386d89edec9e" providerId="LiveId" clId="{47AC4F88-E211-4DF1-B424-7FD12D803B20}"/>
    <pc:docChg chg="undo custSel addSld modSld">
      <pc:chgData name="Cauã Benini" userId="de80386d89edec9e" providerId="LiveId" clId="{47AC4F88-E211-4DF1-B424-7FD12D803B20}" dt="2021-03-06T21:08:24.408" v="2280" actId="1076"/>
      <pc:docMkLst>
        <pc:docMk/>
      </pc:docMkLst>
      <pc:sldChg chg="addSp delSp modSp mod">
        <pc:chgData name="Cauã Benini" userId="de80386d89edec9e" providerId="LiveId" clId="{47AC4F88-E211-4DF1-B424-7FD12D803B20}" dt="2021-03-06T20:32:06.028" v="834" actId="115"/>
        <pc:sldMkLst>
          <pc:docMk/>
          <pc:sldMk cId="2133725825" sldId="257"/>
        </pc:sldMkLst>
        <pc:spChg chg="add del mod">
          <ac:chgData name="Cauã Benini" userId="de80386d89edec9e" providerId="LiveId" clId="{47AC4F88-E211-4DF1-B424-7FD12D803B20}" dt="2021-03-06T20:14:11.856" v="166" actId="478"/>
          <ac:spMkLst>
            <pc:docMk/>
            <pc:sldMk cId="2133725825" sldId="257"/>
            <ac:spMk id="2" creationId="{3683BD3C-FD47-4953-8CFE-366CD0B76246}"/>
          </ac:spMkLst>
        </pc:spChg>
        <pc:spChg chg="add mod">
          <ac:chgData name="Cauã Benini" userId="de80386d89edec9e" providerId="LiveId" clId="{47AC4F88-E211-4DF1-B424-7FD12D803B20}" dt="2021-03-06T20:32:06.028" v="834" actId="115"/>
          <ac:spMkLst>
            <pc:docMk/>
            <pc:sldMk cId="2133725825" sldId="257"/>
            <ac:spMk id="3" creationId="{C9555A9E-C3AE-4B96-99C8-B32949F561A4}"/>
          </ac:spMkLst>
        </pc:spChg>
        <pc:spChg chg="add mod">
          <ac:chgData name="Cauã Benini" userId="de80386d89edec9e" providerId="LiveId" clId="{47AC4F88-E211-4DF1-B424-7FD12D803B20}" dt="2021-03-06T20:28:39.287" v="814" actId="115"/>
          <ac:spMkLst>
            <pc:docMk/>
            <pc:sldMk cId="2133725825" sldId="257"/>
            <ac:spMk id="4" creationId="{36081396-6944-4E2E-8398-FAD2456213F9}"/>
          </ac:spMkLst>
        </pc:spChg>
      </pc:sldChg>
      <pc:sldChg chg="addSp delSp modSp new mod">
        <pc:chgData name="Cauã Benini" userId="de80386d89edec9e" providerId="LiveId" clId="{47AC4F88-E211-4DF1-B424-7FD12D803B20}" dt="2021-03-06T21:04:21.379" v="2228" actId="20577"/>
        <pc:sldMkLst>
          <pc:docMk/>
          <pc:sldMk cId="88191601" sldId="258"/>
        </pc:sldMkLst>
        <pc:spChg chg="del">
          <ac:chgData name="Cauã Benini" userId="de80386d89edec9e" providerId="LiveId" clId="{47AC4F88-E211-4DF1-B424-7FD12D803B20}" dt="2021-03-06T20:27:07.988" v="809" actId="478"/>
          <ac:spMkLst>
            <pc:docMk/>
            <pc:sldMk cId="88191601" sldId="258"/>
            <ac:spMk id="2" creationId="{2BDEC29F-A1C0-4A6E-B625-BE40A5CEADA9}"/>
          </ac:spMkLst>
        </pc:spChg>
        <pc:spChg chg="del">
          <ac:chgData name="Cauã Benini" userId="de80386d89edec9e" providerId="LiveId" clId="{47AC4F88-E211-4DF1-B424-7FD12D803B20}" dt="2021-03-06T20:27:07.988" v="809" actId="478"/>
          <ac:spMkLst>
            <pc:docMk/>
            <pc:sldMk cId="88191601" sldId="258"/>
            <ac:spMk id="3" creationId="{A04C7F2F-24A6-4BD5-BC49-F55D5B795585}"/>
          </ac:spMkLst>
        </pc:spChg>
        <pc:spChg chg="add del mod">
          <ac:chgData name="Cauã Benini" userId="de80386d89edec9e" providerId="LiveId" clId="{47AC4F88-E211-4DF1-B424-7FD12D803B20}" dt="2021-03-06T20:31:11.103" v="817"/>
          <ac:spMkLst>
            <pc:docMk/>
            <pc:sldMk cId="88191601" sldId="258"/>
            <ac:spMk id="4" creationId="{AD4FFEC2-5A4A-4C6F-B9AA-01D0C13F5CA1}"/>
          </ac:spMkLst>
        </pc:spChg>
        <pc:spChg chg="add mod">
          <ac:chgData name="Cauã Benini" userId="de80386d89edec9e" providerId="LiveId" clId="{47AC4F88-E211-4DF1-B424-7FD12D803B20}" dt="2021-03-06T20:32:08.571" v="835" actId="115"/>
          <ac:spMkLst>
            <pc:docMk/>
            <pc:sldMk cId="88191601" sldId="258"/>
            <ac:spMk id="5" creationId="{1CFC84F3-E4CD-414D-A560-4EB64E89093E}"/>
          </ac:spMkLst>
        </pc:spChg>
        <pc:spChg chg="add mod">
          <ac:chgData name="Cauã Benini" userId="de80386d89edec9e" providerId="LiveId" clId="{47AC4F88-E211-4DF1-B424-7FD12D803B20}" dt="2021-03-06T21:02:27.616" v="2204" actId="255"/>
          <ac:spMkLst>
            <pc:docMk/>
            <pc:sldMk cId="88191601" sldId="258"/>
            <ac:spMk id="6" creationId="{394BAF1A-D65D-440C-BA70-64614608D20C}"/>
          </ac:spMkLst>
        </pc:spChg>
        <pc:spChg chg="add mod">
          <ac:chgData name="Cauã Benini" userId="de80386d89edec9e" providerId="LiveId" clId="{47AC4F88-E211-4DF1-B424-7FD12D803B20}" dt="2021-03-06T21:04:21.379" v="2228" actId="20577"/>
          <ac:spMkLst>
            <pc:docMk/>
            <pc:sldMk cId="88191601" sldId="258"/>
            <ac:spMk id="9" creationId="{755C1CD2-8E02-4864-A4DF-7684A118BBBC}"/>
          </ac:spMkLst>
        </pc:spChg>
        <pc:picChg chg="add mod">
          <ac:chgData name="Cauã Benini" userId="de80386d89edec9e" providerId="LiveId" clId="{47AC4F88-E211-4DF1-B424-7FD12D803B20}" dt="2021-03-06T21:02:39.884" v="2209" actId="1076"/>
          <ac:picMkLst>
            <pc:docMk/>
            <pc:sldMk cId="88191601" sldId="258"/>
            <ac:picMk id="8" creationId="{75075661-7048-4570-AC02-40C3C07A8C67}"/>
          </ac:picMkLst>
        </pc:picChg>
      </pc:sldChg>
      <pc:sldChg chg="addSp delSp modSp new mod">
        <pc:chgData name="Cauã Benini" userId="de80386d89edec9e" providerId="LiveId" clId="{47AC4F88-E211-4DF1-B424-7FD12D803B20}" dt="2021-03-06T21:08:24.408" v="2280" actId="1076"/>
        <pc:sldMkLst>
          <pc:docMk/>
          <pc:sldMk cId="4130651802" sldId="259"/>
        </pc:sldMkLst>
        <pc:spChg chg="del">
          <ac:chgData name="Cauã Benini" userId="de80386d89edec9e" providerId="LiveId" clId="{47AC4F88-E211-4DF1-B424-7FD12D803B20}" dt="2021-03-06T21:06:42.391" v="2229" actId="478"/>
          <ac:spMkLst>
            <pc:docMk/>
            <pc:sldMk cId="4130651802" sldId="259"/>
            <ac:spMk id="2" creationId="{49E5495F-7A77-43A5-99C0-647206467904}"/>
          </ac:spMkLst>
        </pc:spChg>
        <pc:spChg chg="del">
          <ac:chgData name="Cauã Benini" userId="de80386d89edec9e" providerId="LiveId" clId="{47AC4F88-E211-4DF1-B424-7FD12D803B20}" dt="2021-03-06T21:06:42.391" v="2229" actId="478"/>
          <ac:spMkLst>
            <pc:docMk/>
            <pc:sldMk cId="4130651802" sldId="259"/>
            <ac:spMk id="3" creationId="{32E25295-B30B-4F7B-8370-C6D9367C6808}"/>
          </ac:spMkLst>
        </pc:spChg>
        <pc:spChg chg="add mod">
          <ac:chgData name="Cauã Benini" userId="de80386d89edec9e" providerId="LiveId" clId="{47AC4F88-E211-4DF1-B424-7FD12D803B20}" dt="2021-03-06T21:08:24.408" v="2280" actId="1076"/>
          <ac:spMkLst>
            <pc:docMk/>
            <pc:sldMk cId="4130651802" sldId="259"/>
            <ac:spMk id="4" creationId="{093FB159-FA6A-4ED4-8F16-70C53980F893}"/>
          </ac:spMkLst>
        </pc:spChg>
      </pc:sldChg>
    </pc:docChg>
  </pc:docChgLst>
  <pc:docChgLst>
    <pc:chgData name="Cauã Benini" userId="de80386d89edec9e" providerId="LiveId" clId="{4EB8CF42-A01B-483F-876E-7C4ADBE496B5}"/>
    <pc:docChg chg="undo custSel addSld modSld sldOrd">
      <pc:chgData name="Cauã Benini" userId="de80386d89edec9e" providerId="LiveId" clId="{4EB8CF42-A01B-483F-876E-7C4ADBE496B5}" dt="2021-03-08T00:20:22.089" v="827" actId="478"/>
      <pc:docMkLst>
        <pc:docMk/>
      </pc:docMkLst>
      <pc:sldChg chg="addSp delSp modSp mod">
        <pc:chgData name="Cauã Benini" userId="de80386d89edec9e" providerId="LiveId" clId="{4EB8CF42-A01B-483F-876E-7C4ADBE496B5}" dt="2021-03-08T00:20:22.089" v="827" actId="478"/>
        <pc:sldMkLst>
          <pc:docMk/>
          <pc:sldMk cId="1893834350" sldId="256"/>
        </pc:sldMkLst>
        <pc:spChg chg="mod">
          <ac:chgData name="Cauã Benini" userId="de80386d89edec9e" providerId="LiveId" clId="{4EB8CF42-A01B-483F-876E-7C4ADBE496B5}" dt="2021-03-08T00:16:39.702" v="820" actId="20577"/>
          <ac:spMkLst>
            <pc:docMk/>
            <pc:sldMk cId="1893834350" sldId="256"/>
            <ac:spMk id="6" creationId="{372A8C41-1E61-45B3-ADCA-EF4A2386E808}"/>
          </ac:spMkLst>
        </pc:spChg>
        <pc:picChg chg="add del mod">
          <ac:chgData name="Cauã Benini" userId="de80386d89edec9e" providerId="LiveId" clId="{4EB8CF42-A01B-483F-876E-7C4ADBE496B5}" dt="2021-03-08T00:20:22.089" v="827" actId="478"/>
          <ac:picMkLst>
            <pc:docMk/>
            <pc:sldMk cId="1893834350" sldId="256"/>
            <ac:picMk id="3" creationId="{CE5F1004-0FD5-4C82-AD7E-0686DAB73F66}"/>
          </ac:picMkLst>
        </pc:picChg>
      </pc:sldChg>
      <pc:sldChg chg="addSp modSp mod">
        <pc:chgData name="Cauã Benini" userId="de80386d89edec9e" providerId="LiveId" clId="{4EB8CF42-A01B-483F-876E-7C4ADBE496B5}" dt="2021-03-08T00:14:34.981" v="796" actId="14100"/>
        <pc:sldMkLst>
          <pc:docMk/>
          <pc:sldMk cId="2133725825" sldId="257"/>
        </pc:sldMkLst>
        <pc:spChg chg="mod">
          <ac:chgData name="Cauã Benini" userId="de80386d89edec9e" providerId="LiveId" clId="{4EB8CF42-A01B-483F-876E-7C4ADBE496B5}" dt="2021-03-08T00:14:34.981" v="796" actId="14100"/>
          <ac:spMkLst>
            <pc:docMk/>
            <pc:sldMk cId="2133725825" sldId="257"/>
            <ac:spMk id="4" creationId="{36081396-6944-4E2E-8398-FAD2456213F9}"/>
          </ac:spMkLst>
        </pc:spChg>
        <pc:picChg chg="add mod">
          <ac:chgData name="Cauã Benini" userId="de80386d89edec9e" providerId="LiveId" clId="{4EB8CF42-A01B-483F-876E-7C4ADBE496B5}" dt="2021-03-08T00:14:28.485" v="795" actId="1076"/>
          <ac:picMkLst>
            <pc:docMk/>
            <pc:sldMk cId="2133725825" sldId="257"/>
            <ac:picMk id="5" creationId="{09DB269F-852D-4638-9FA9-343B61B9822A}"/>
          </ac:picMkLst>
        </pc:picChg>
      </pc:sldChg>
      <pc:sldChg chg="addSp delSp modSp mod">
        <pc:chgData name="Cauã Benini" userId="de80386d89edec9e" providerId="LiveId" clId="{4EB8CF42-A01B-483F-876E-7C4ADBE496B5}" dt="2021-03-08T00:20:04.498" v="822" actId="478"/>
        <pc:sldMkLst>
          <pc:docMk/>
          <pc:sldMk cId="88191601" sldId="258"/>
        </pc:sldMkLst>
        <pc:spChg chg="mod">
          <ac:chgData name="Cauã Benini" userId="de80386d89edec9e" providerId="LiveId" clId="{4EB8CF42-A01B-483F-876E-7C4ADBE496B5}" dt="2021-03-07T00:53:43.656" v="789" actId="20577"/>
          <ac:spMkLst>
            <pc:docMk/>
            <pc:sldMk cId="88191601" sldId="258"/>
            <ac:spMk id="6" creationId="{394BAF1A-D65D-440C-BA70-64614608D20C}"/>
          </ac:spMkLst>
        </pc:spChg>
        <pc:picChg chg="add del mod">
          <ac:chgData name="Cauã Benini" userId="de80386d89edec9e" providerId="LiveId" clId="{4EB8CF42-A01B-483F-876E-7C4ADBE496B5}" dt="2021-03-08T00:20:04.498" v="822" actId="478"/>
          <ac:picMkLst>
            <pc:docMk/>
            <pc:sldMk cId="88191601" sldId="258"/>
            <ac:picMk id="7" creationId="{6D04D7B7-D7B7-4B5F-AF3B-EA3AEE85A929}"/>
          </ac:picMkLst>
        </pc:picChg>
      </pc:sldChg>
      <pc:sldChg chg="addSp delSp modSp mod">
        <pc:chgData name="Cauã Benini" userId="de80386d89edec9e" providerId="LiveId" clId="{4EB8CF42-A01B-483F-876E-7C4ADBE496B5}" dt="2021-03-08T00:20:07.098" v="823" actId="478"/>
        <pc:sldMkLst>
          <pc:docMk/>
          <pc:sldMk cId="4130651802" sldId="259"/>
        </pc:sldMkLst>
        <pc:spChg chg="mod">
          <ac:chgData name="Cauã Benini" userId="de80386d89edec9e" providerId="LiveId" clId="{4EB8CF42-A01B-483F-876E-7C4ADBE496B5}" dt="2021-03-07T00:20:37.290" v="176" actId="1076"/>
          <ac:spMkLst>
            <pc:docMk/>
            <pc:sldMk cId="4130651802" sldId="259"/>
            <ac:spMk id="5" creationId="{4054E991-F22C-4693-A2B9-646C37438F97}"/>
          </ac:spMkLst>
        </pc:spChg>
        <pc:spChg chg="mod">
          <ac:chgData name="Cauã Benini" userId="de80386d89edec9e" providerId="LiveId" clId="{4EB8CF42-A01B-483F-876E-7C4ADBE496B5}" dt="2021-03-07T00:19:21.789" v="167" actId="2711"/>
          <ac:spMkLst>
            <pc:docMk/>
            <pc:sldMk cId="4130651802" sldId="259"/>
            <ac:spMk id="6" creationId="{BF7154CB-71AD-4E38-8939-0195A5EE4654}"/>
          </ac:spMkLst>
        </pc:spChg>
        <pc:picChg chg="mod">
          <ac:chgData name="Cauã Benini" userId="de80386d89edec9e" providerId="LiveId" clId="{4EB8CF42-A01B-483F-876E-7C4ADBE496B5}" dt="2021-03-07T00:20:29.146" v="175" actId="14100"/>
          <ac:picMkLst>
            <pc:docMk/>
            <pc:sldMk cId="4130651802" sldId="259"/>
            <ac:picMk id="3" creationId="{8A6DCFA6-F34C-4ED8-A390-237B07AD2913}"/>
          </ac:picMkLst>
        </pc:picChg>
        <pc:picChg chg="add del mod">
          <ac:chgData name="Cauã Benini" userId="de80386d89edec9e" providerId="LiveId" clId="{4EB8CF42-A01B-483F-876E-7C4ADBE496B5}" dt="2021-03-08T00:20:07.098" v="823" actId="478"/>
          <ac:picMkLst>
            <pc:docMk/>
            <pc:sldMk cId="4130651802" sldId="259"/>
            <ac:picMk id="7" creationId="{2531B9AF-C7A6-45DD-8CA3-9491E55ABB7A}"/>
          </ac:picMkLst>
        </pc:picChg>
      </pc:sldChg>
      <pc:sldChg chg="addSp delSp modSp mod">
        <pc:chgData name="Cauã Benini" userId="de80386d89edec9e" providerId="LiveId" clId="{4EB8CF42-A01B-483F-876E-7C4ADBE496B5}" dt="2021-03-08T00:20:02.242" v="821" actId="478"/>
        <pc:sldMkLst>
          <pc:docMk/>
          <pc:sldMk cId="397121421" sldId="260"/>
        </pc:sldMkLst>
        <pc:spChg chg="mod">
          <ac:chgData name="Cauã Benini" userId="de80386d89edec9e" providerId="LiveId" clId="{4EB8CF42-A01B-483F-876E-7C4ADBE496B5}" dt="2021-03-06T23:20:18.568" v="33" actId="1076"/>
          <ac:spMkLst>
            <pc:docMk/>
            <pc:sldMk cId="397121421" sldId="260"/>
            <ac:spMk id="2" creationId="{E41367C7-AE81-42C0-9E71-9BCB7E938944}"/>
          </ac:spMkLst>
        </pc:spChg>
        <pc:spChg chg="mod">
          <ac:chgData name="Cauã Benini" userId="de80386d89edec9e" providerId="LiveId" clId="{4EB8CF42-A01B-483F-876E-7C4ADBE496B5}" dt="2021-03-07T00:18:53.774" v="164" actId="1076"/>
          <ac:spMkLst>
            <pc:docMk/>
            <pc:sldMk cId="397121421" sldId="260"/>
            <ac:spMk id="10" creationId="{CDF8A7BF-A0C1-49C7-A549-2E454499ACDB}"/>
          </ac:spMkLst>
        </pc:spChg>
        <pc:picChg chg="add del mod">
          <ac:chgData name="Cauã Benini" userId="de80386d89edec9e" providerId="LiveId" clId="{4EB8CF42-A01B-483F-876E-7C4ADBE496B5}" dt="2021-03-08T00:20:02.242" v="821" actId="478"/>
          <ac:picMkLst>
            <pc:docMk/>
            <pc:sldMk cId="397121421" sldId="260"/>
            <ac:picMk id="6" creationId="{059EAD52-6FE5-4411-A555-461E2DB7ACFC}"/>
          </ac:picMkLst>
        </pc:picChg>
        <pc:picChg chg="mod">
          <ac:chgData name="Cauã Benini" userId="de80386d89edec9e" providerId="LiveId" clId="{4EB8CF42-A01B-483F-876E-7C4ADBE496B5}" dt="2021-03-07T00:20:23.267" v="174" actId="14100"/>
          <ac:picMkLst>
            <pc:docMk/>
            <pc:sldMk cId="397121421" sldId="260"/>
            <ac:picMk id="8" creationId="{63629905-0527-4EC8-B10B-D872B1999400}"/>
          </ac:picMkLst>
        </pc:picChg>
      </pc:sldChg>
      <pc:sldChg chg="addSp delSp modSp mod">
        <pc:chgData name="Cauã Benini" userId="de80386d89edec9e" providerId="LiveId" clId="{4EB8CF42-A01B-483F-876E-7C4ADBE496B5}" dt="2021-03-08T00:20:11.465" v="824" actId="478"/>
        <pc:sldMkLst>
          <pc:docMk/>
          <pc:sldMk cId="2053106762" sldId="261"/>
        </pc:sldMkLst>
        <pc:spChg chg="del">
          <ac:chgData name="Cauã Benini" userId="de80386d89edec9e" providerId="LiveId" clId="{4EB8CF42-A01B-483F-876E-7C4ADBE496B5}" dt="2021-03-06T23:16:30.892" v="1" actId="478"/>
          <ac:spMkLst>
            <pc:docMk/>
            <pc:sldMk cId="2053106762" sldId="261"/>
            <ac:spMk id="2" creationId="{9883E07E-CA81-43C9-BCDD-1A8A3B6E71F1}"/>
          </ac:spMkLst>
        </pc:spChg>
        <pc:spChg chg="del">
          <ac:chgData name="Cauã Benini" userId="de80386d89edec9e" providerId="LiveId" clId="{4EB8CF42-A01B-483F-876E-7C4ADBE496B5}" dt="2021-03-06T23:16:22.959" v="0" actId="478"/>
          <ac:spMkLst>
            <pc:docMk/>
            <pc:sldMk cId="2053106762" sldId="261"/>
            <ac:spMk id="4" creationId="{780327EE-9FEC-434F-9A88-8FCFDB532400}"/>
          </ac:spMkLst>
        </pc:spChg>
        <pc:spChg chg="del">
          <ac:chgData name="Cauã Benini" userId="de80386d89edec9e" providerId="LiveId" clId="{4EB8CF42-A01B-483F-876E-7C4ADBE496B5}" dt="2021-03-06T23:16:22.959" v="0" actId="478"/>
          <ac:spMkLst>
            <pc:docMk/>
            <pc:sldMk cId="2053106762" sldId="261"/>
            <ac:spMk id="5" creationId="{81C0E42A-F763-4621-8042-E560FD9DDBA9}"/>
          </ac:spMkLst>
        </pc:spChg>
        <pc:spChg chg="add del mod">
          <ac:chgData name="Cauã Benini" userId="de80386d89edec9e" providerId="LiveId" clId="{4EB8CF42-A01B-483F-876E-7C4ADBE496B5}" dt="2021-03-06T23:16:34.418" v="2" actId="478"/>
          <ac:spMkLst>
            <pc:docMk/>
            <pc:sldMk cId="2053106762" sldId="261"/>
            <ac:spMk id="6" creationId="{3FA329AF-CC8D-4A26-8E8A-F9D0C617F7C6}"/>
          </ac:spMkLst>
        </pc:spChg>
        <pc:spChg chg="add del mod">
          <ac:chgData name="Cauã Benini" userId="de80386d89edec9e" providerId="LiveId" clId="{4EB8CF42-A01B-483F-876E-7C4ADBE496B5}" dt="2021-03-06T23:23:17.038" v="71" actId="478"/>
          <ac:spMkLst>
            <pc:docMk/>
            <pc:sldMk cId="2053106762" sldId="261"/>
            <ac:spMk id="8" creationId="{537D0413-C676-4208-9CD0-45FD092A448B}"/>
          </ac:spMkLst>
        </pc:spChg>
        <pc:spChg chg="del">
          <ac:chgData name="Cauã Benini" userId="de80386d89edec9e" providerId="LiveId" clId="{4EB8CF42-A01B-483F-876E-7C4ADBE496B5}" dt="2021-03-06T23:16:22.959" v="0" actId="478"/>
          <ac:spMkLst>
            <pc:docMk/>
            <pc:sldMk cId="2053106762" sldId="261"/>
            <ac:spMk id="9" creationId="{B6AF95E8-5F11-4A38-AC6B-06177D680129}"/>
          </ac:spMkLst>
        </pc:spChg>
        <pc:spChg chg="del">
          <ac:chgData name="Cauã Benini" userId="de80386d89edec9e" providerId="LiveId" clId="{4EB8CF42-A01B-483F-876E-7C4ADBE496B5}" dt="2021-03-06T23:16:22.959" v="0" actId="478"/>
          <ac:spMkLst>
            <pc:docMk/>
            <pc:sldMk cId="2053106762" sldId="261"/>
            <ac:spMk id="10" creationId="{0606686B-DAB3-42EC-88CA-82549E7B62D5}"/>
          </ac:spMkLst>
        </pc:spChg>
        <pc:spChg chg="add mod">
          <ac:chgData name="Cauã Benini" userId="de80386d89edec9e" providerId="LiveId" clId="{4EB8CF42-A01B-483F-876E-7C4ADBE496B5}" dt="2021-03-06T23:24:07.061" v="103" actId="1076"/>
          <ac:spMkLst>
            <pc:docMk/>
            <pc:sldMk cId="2053106762" sldId="261"/>
            <ac:spMk id="13" creationId="{030FF6AC-C583-41B0-B4A9-BF082E56D5C0}"/>
          </ac:spMkLst>
        </pc:spChg>
        <pc:picChg chg="add del mod">
          <ac:chgData name="Cauã Benini" userId="de80386d89edec9e" providerId="LiveId" clId="{4EB8CF42-A01B-483F-876E-7C4ADBE496B5}" dt="2021-03-08T00:20:11.465" v="824" actId="478"/>
          <ac:picMkLst>
            <pc:docMk/>
            <pc:sldMk cId="2053106762" sldId="261"/>
            <ac:picMk id="4" creationId="{BB3C699F-5F17-42CE-A57D-D942852E0836}"/>
          </ac:picMkLst>
        </pc:picChg>
        <pc:picChg chg="del">
          <ac:chgData name="Cauã Benini" userId="de80386d89edec9e" providerId="LiveId" clId="{4EB8CF42-A01B-483F-876E-7C4ADBE496B5}" dt="2021-03-06T23:16:22.959" v="0" actId="478"/>
          <ac:picMkLst>
            <pc:docMk/>
            <pc:sldMk cId="2053106762" sldId="261"/>
            <ac:picMk id="7" creationId="{37F228DB-BA4B-4B39-A3E2-04520062ACE5}"/>
          </ac:picMkLst>
        </pc:picChg>
        <pc:picChg chg="add mod">
          <ac:chgData name="Cauã Benini" userId="de80386d89edec9e" providerId="LiveId" clId="{4EB8CF42-A01B-483F-876E-7C4ADBE496B5}" dt="2021-03-06T23:23:11.510" v="69" actId="14100"/>
          <ac:picMkLst>
            <pc:docMk/>
            <pc:sldMk cId="2053106762" sldId="261"/>
            <ac:picMk id="12" creationId="{AC55A4EA-D9B0-4D4F-870E-5083E7812AC0}"/>
          </ac:picMkLst>
        </pc:picChg>
        <pc:picChg chg="del">
          <ac:chgData name="Cauã Benini" userId="de80386d89edec9e" providerId="LiveId" clId="{4EB8CF42-A01B-483F-876E-7C4ADBE496B5}" dt="2021-03-06T23:16:22.959" v="0" actId="478"/>
          <ac:picMkLst>
            <pc:docMk/>
            <pc:sldMk cId="2053106762" sldId="261"/>
            <ac:picMk id="1026" creationId="{ABFC210C-4952-4A1C-9AA3-DAA852C06EDE}"/>
          </ac:picMkLst>
        </pc:picChg>
        <pc:picChg chg="del">
          <ac:chgData name="Cauã Benini" userId="de80386d89edec9e" providerId="LiveId" clId="{4EB8CF42-A01B-483F-876E-7C4ADBE496B5}" dt="2021-03-06T23:16:22.959" v="0" actId="478"/>
          <ac:picMkLst>
            <pc:docMk/>
            <pc:sldMk cId="2053106762" sldId="261"/>
            <ac:picMk id="1030" creationId="{BF7440DE-C9F7-4655-B2BA-829F147174EA}"/>
          </ac:picMkLst>
        </pc:picChg>
        <pc:picChg chg="del">
          <ac:chgData name="Cauã Benini" userId="de80386d89edec9e" providerId="LiveId" clId="{4EB8CF42-A01B-483F-876E-7C4ADBE496B5}" dt="2021-03-06T23:16:22.959" v="0" actId="478"/>
          <ac:picMkLst>
            <pc:docMk/>
            <pc:sldMk cId="2053106762" sldId="261"/>
            <ac:picMk id="1032" creationId="{9C090576-79F6-4C1C-B0C4-CF833204FB58}"/>
          </ac:picMkLst>
        </pc:picChg>
      </pc:sldChg>
      <pc:sldChg chg="addSp delSp modSp mod">
        <pc:chgData name="Cauã Benini" userId="de80386d89edec9e" providerId="LiveId" clId="{4EB8CF42-A01B-483F-876E-7C4ADBE496B5}" dt="2021-03-08T00:20:18.337" v="826" actId="478"/>
        <pc:sldMkLst>
          <pc:docMk/>
          <pc:sldMk cId="1514169983" sldId="262"/>
        </pc:sldMkLst>
        <pc:spChg chg="del">
          <ac:chgData name="Cauã Benini" userId="de80386d89edec9e" providerId="LiveId" clId="{4EB8CF42-A01B-483F-876E-7C4ADBE496B5}" dt="2021-03-06T23:24:27.445" v="104" actId="478"/>
          <ac:spMkLst>
            <pc:docMk/>
            <pc:sldMk cId="1514169983" sldId="262"/>
            <ac:spMk id="2" creationId="{5E9110AF-043E-4DC3-A863-BBB65763278E}"/>
          </ac:spMkLst>
        </pc:spChg>
        <pc:spChg chg="del">
          <ac:chgData name="Cauã Benini" userId="de80386d89edec9e" providerId="LiveId" clId="{4EB8CF42-A01B-483F-876E-7C4ADBE496B5}" dt="2021-03-06T23:24:27.445" v="104" actId="478"/>
          <ac:spMkLst>
            <pc:docMk/>
            <pc:sldMk cId="1514169983" sldId="262"/>
            <ac:spMk id="3" creationId="{418417A4-6068-436D-BD79-5869EACF1595}"/>
          </ac:spMkLst>
        </pc:spChg>
        <pc:spChg chg="add mod">
          <ac:chgData name="Cauã Benini" userId="de80386d89edec9e" providerId="LiveId" clId="{4EB8CF42-A01B-483F-876E-7C4ADBE496B5}" dt="2021-03-07T00:35:29.952" v="479" actId="1076"/>
          <ac:spMkLst>
            <pc:docMk/>
            <pc:sldMk cId="1514169983" sldId="262"/>
            <ac:spMk id="4" creationId="{E211135D-FF6E-4852-A564-D13C852231C7}"/>
          </ac:spMkLst>
        </pc:spChg>
        <pc:spChg chg="add del mod">
          <ac:chgData name="Cauã Benini" userId="de80386d89edec9e" providerId="LiveId" clId="{4EB8CF42-A01B-483F-876E-7C4ADBE496B5}" dt="2021-03-07T00:38:45.039" v="669" actId="478"/>
          <ac:spMkLst>
            <pc:docMk/>
            <pc:sldMk cId="1514169983" sldId="262"/>
            <ac:spMk id="5" creationId="{419A7C7E-DA49-4FA2-B664-95F94FFCC6A3}"/>
          </ac:spMkLst>
        </pc:spChg>
        <pc:spChg chg="add mod">
          <ac:chgData name="Cauã Benini" userId="de80386d89edec9e" providerId="LiveId" clId="{4EB8CF42-A01B-483F-876E-7C4ADBE496B5}" dt="2021-03-07T00:50:57.095" v="767" actId="1076"/>
          <ac:spMkLst>
            <pc:docMk/>
            <pc:sldMk cId="1514169983" sldId="262"/>
            <ac:spMk id="8" creationId="{620E7FDA-CBEE-414A-B301-71253AA8C0F1}"/>
          </ac:spMkLst>
        </pc:spChg>
        <pc:spChg chg="add del mod">
          <ac:chgData name="Cauã Benini" userId="de80386d89edec9e" providerId="LiveId" clId="{4EB8CF42-A01B-483F-876E-7C4ADBE496B5}" dt="2021-03-07T00:44:26.043" v="718" actId="478"/>
          <ac:spMkLst>
            <pc:docMk/>
            <pc:sldMk cId="1514169983" sldId="262"/>
            <ac:spMk id="9" creationId="{6D6B290B-916E-4D5E-BD19-8E354B3FDE01}"/>
          </ac:spMkLst>
        </pc:spChg>
        <pc:spChg chg="add del">
          <ac:chgData name="Cauã Benini" userId="de80386d89edec9e" providerId="LiveId" clId="{4EB8CF42-A01B-483F-876E-7C4ADBE496B5}" dt="2021-03-07T00:44:00.105" v="711" actId="11529"/>
          <ac:spMkLst>
            <pc:docMk/>
            <pc:sldMk cId="1514169983" sldId="262"/>
            <ac:spMk id="23" creationId="{2145DD6D-A061-422F-A981-A1043F7DF5B5}"/>
          </ac:spMkLst>
        </pc:spChg>
        <pc:spChg chg="add del mod">
          <ac:chgData name="Cauã Benini" userId="de80386d89edec9e" providerId="LiveId" clId="{4EB8CF42-A01B-483F-876E-7C4ADBE496B5}" dt="2021-03-07T00:44:57.852" v="725"/>
          <ac:spMkLst>
            <pc:docMk/>
            <pc:sldMk cId="1514169983" sldId="262"/>
            <ac:spMk id="33" creationId="{B59D57BF-D25A-4D37-AA25-CAC7802150DD}"/>
          </ac:spMkLst>
        </pc:spChg>
        <pc:spChg chg="add mod">
          <ac:chgData name="Cauã Benini" userId="de80386d89edec9e" providerId="LiveId" clId="{4EB8CF42-A01B-483F-876E-7C4ADBE496B5}" dt="2021-03-07T00:49:49.551" v="763" actId="1076"/>
          <ac:spMkLst>
            <pc:docMk/>
            <pc:sldMk cId="1514169983" sldId="262"/>
            <ac:spMk id="34" creationId="{0397C740-2958-4587-B09F-82C626F68063}"/>
          </ac:spMkLst>
        </pc:spChg>
        <pc:spChg chg="add mod">
          <ac:chgData name="Cauã Benini" userId="de80386d89edec9e" providerId="LiveId" clId="{4EB8CF42-A01B-483F-876E-7C4ADBE496B5}" dt="2021-03-07T00:50:50.670" v="766" actId="1076"/>
          <ac:spMkLst>
            <pc:docMk/>
            <pc:sldMk cId="1514169983" sldId="262"/>
            <ac:spMk id="39" creationId="{A6F0DEA0-979E-4223-8020-A7BFF3291D90}"/>
          </ac:spMkLst>
        </pc:spChg>
        <pc:picChg chg="add del mod">
          <ac:chgData name="Cauã Benini" userId="de80386d89edec9e" providerId="LiveId" clId="{4EB8CF42-A01B-483F-876E-7C4ADBE496B5}" dt="2021-03-08T00:20:18.337" v="826" actId="478"/>
          <ac:picMkLst>
            <pc:docMk/>
            <pc:sldMk cId="1514169983" sldId="262"/>
            <ac:picMk id="6" creationId="{F8C4455A-1520-4771-8328-498AD7A5D53C}"/>
          </ac:picMkLst>
        </pc:picChg>
        <pc:picChg chg="add del mod">
          <ac:chgData name="Cauã Benini" userId="de80386d89edec9e" providerId="LiveId" clId="{4EB8CF42-A01B-483F-876E-7C4ADBE496B5}" dt="2021-03-07T00:25:41.133" v="380" actId="478"/>
          <ac:picMkLst>
            <pc:docMk/>
            <pc:sldMk cId="1514169983" sldId="262"/>
            <ac:picMk id="7" creationId="{92E84BB1-DE60-4289-BAC2-EB24BED3B4AE}"/>
          </ac:picMkLst>
        </pc:picChg>
        <pc:cxnChg chg="add del mod">
          <ac:chgData name="Cauã Benini" userId="de80386d89edec9e" providerId="LiveId" clId="{4EB8CF42-A01B-483F-876E-7C4ADBE496B5}" dt="2021-03-07T00:44:26.043" v="718" actId="478"/>
          <ac:cxnSpMkLst>
            <pc:docMk/>
            <pc:sldMk cId="1514169983" sldId="262"/>
            <ac:cxnSpMk id="11" creationId="{F92445F7-D5F0-4016-AC4B-CC4BC14B1361}"/>
          </ac:cxnSpMkLst>
        </pc:cxnChg>
        <pc:cxnChg chg="add del mod">
          <ac:chgData name="Cauã Benini" userId="de80386d89edec9e" providerId="LiveId" clId="{4EB8CF42-A01B-483F-876E-7C4ADBE496B5}" dt="2021-03-07T00:44:26.043" v="718" actId="478"/>
          <ac:cxnSpMkLst>
            <pc:docMk/>
            <pc:sldMk cId="1514169983" sldId="262"/>
            <ac:cxnSpMk id="13" creationId="{C95FE594-F20F-45D2-82A4-F8591B129D07}"/>
          </ac:cxnSpMkLst>
        </pc:cxnChg>
        <pc:cxnChg chg="add del mod">
          <ac:chgData name="Cauã Benini" userId="de80386d89edec9e" providerId="LiveId" clId="{4EB8CF42-A01B-483F-876E-7C4ADBE496B5}" dt="2021-03-07T00:44:26.043" v="718" actId="478"/>
          <ac:cxnSpMkLst>
            <pc:docMk/>
            <pc:sldMk cId="1514169983" sldId="262"/>
            <ac:cxnSpMk id="14" creationId="{2504E9F1-5780-47E9-B25E-2BDF92FCF564}"/>
          </ac:cxnSpMkLst>
        </pc:cxnChg>
        <pc:cxnChg chg="add del mod">
          <ac:chgData name="Cauã Benini" userId="de80386d89edec9e" providerId="LiveId" clId="{4EB8CF42-A01B-483F-876E-7C4ADBE496B5}" dt="2021-03-07T00:44:26.043" v="718" actId="478"/>
          <ac:cxnSpMkLst>
            <pc:docMk/>
            <pc:sldMk cId="1514169983" sldId="262"/>
            <ac:cxnSpMk id="15" creationId="{64018921-C8CA-4342-9307-3339DBCEC2BB}"/>
          </ac:cxnSpMkLst>
        </pc:cxnChg>
        <pc:cxnChg chg="add del mod">
          <ac:chgData name="Cauã Benini" userId="de80386d89edec9e" providerId="LiveId" clId="{4EB8CF42-A01B-483F-876E-7C4ADBE496B5}" dt="2021-03-07T00:43:58.984" v="709" actId="11529"/>
          <ac:cxnSpMkLst>
            <pc:docMk/>
            <pc:sldMk cId="1514169983" sldId="262"/>
            <ac:cxnSpMk id="25" creationId="{1865A0C3-3537-4BD4-9DE1-3D83C2052472}"/>
          </ac:cxnSpMkLst>
        </pc:cxnChg>
        <pc:cxnChg chg="add del mod">
          <ac:chgData name="Cauã Benini" userId="de80386d89edec9e" providerId="LiveId" clId="{4EB8CF42-A01B-483F-876E-7C4ADBE496B5}" dt="2021-03-07T00:49:17.646" v="757" actId="478"/>
          <ac:cxnSpMkLst>
            <pc:docMk/>
            <pc:sldMk cId="1514169983" sldId="262"/>
            <ac:cxnSpMk id="35" creationId="{EFBFD4F9-033D-49C0-82D7-71CC1A20ECFA}"/>
          </ac:cxnSpMkLst>
        </pc:cxnChg>
        <pc:cxnChg chg="add del mod">
          <ac:chgData name="Cauã Benini" userId="de80386d89edec9e" providerId="LiveId" clId="{4EB8CF42-A01B-483F-876E-7C4ADBE496B5}" dt="2021-03-07T00:49:09.383" v="756" actId="478"/>
          <ac:cxnSpMkLst>
            <pc:docMk/>
            <pc:sldMk cId="1514169983" sldId="262"/>
            <ac:cxnSpMk id="36" creationId="{E210CCB3-64A1-4CD8-91BE-E7D212BE181A}"/>
          </ac:cxnSpMkLst>
        </pc:cxnChg>
        <pc:cxnChg chg="add del mod">
          <ac:chgData name="Cauã Benini" userId="de80386d89edec9e" providerId="LiveId" clId="{4EB8CF42-A01B-483F-876E-7C4ADBE496B5}" dt="2021-03-07T00:49:17.646" v="757" actId="478"/>
          <ac:cxnSpMkLst>
            <pc:docMk/>
            <pc:sldMk cId="1514169983" sldId="262"/>
            <ac:cxnSpMk id="37" creationId="{518BE017-7405-4822-ADBB-B46ADCD50C39}"/>
          </ac:cxnSpMkLst>
        </pc:cxnChg>
        <pc:cxnChg chg="add del mod">
          <ac:chgData name="Cauã Benini" userId="de80386d89edec9e" providerId="LiveId" clId="{4EB8CF42-A01B-483F-876E-7C4ADBE496B5}" dt="2021-03-07T00:49:17.646" v="757" actId="478"/>
          <ac:cxnSpMkLst>
            <pc:docMk/>
            <pc:sldMk cId="1514169983" sldId="262"/>
            <ac:cxnSpMk id="38" creationId="{BC44D43D-1C9A-4B7A-B8F5-E48F0BC05CCE}"/>
          </ac:cxnSpMkLst>
        </pc:cxnChg>
      </pc:sldChg>
      <pc:sldChg chg="addSp delSp modSp new mod ord">
        <pc:chgData name="Cauã Benini" userId="de80386d89edec9e" providerId="LiveId" clId="{4EB8CF42-A01B-483F-876E-7C4ADBE496B5}" dt="2021-03-08T00:20:15.153" v="825" actId="478"/>
        <pc:sldMkLst>
          <pc:docMk/>
          <pc:sldMk cId="755881231" sldId="263"/>
        </pc:sldMkLst>
        <pc:spChg chg="del">
          <ac:chgData name="Cauã Benini" userId="de80386d89edec9e" providerId="LiveId" clId="{4EB8CF42-A01B-483F-876E-7C4ADBE496B5}" dt="2021-03-07T00:35:20.832" v="475" actId="478"/>
          <ac:spMkLst>
            <pc:docMk/>
            <pc:sldMk cId="755881231" sldId="263"/>
            <ac:spMk id="2" creationId="{1EAE5F34-F94A-48E2-BFD3-E27A86682BCD}"/>
          </ac:spMkLst>
        </pc:spChg>
        <pc:spChg chg="del">
          <ac:chgData name="Cauã Benini" userId="de80386d89edec9e" providerId="LiveId" clId="{4EB8CF42-A01B-483F-876E-7C4ADBE496B5}" dt="2021-03-07T00:35:20.832" v="475" actId="478"/>
          <ac:spMkLst>
            <pc:docMk/>
            <pc:sldMk cId="755881231" sldId="263"/>
            <ac:spMk id="3" creationId="{F0FC954F-9DFD-465D-836A-D44BAAD72F45}"/>
          </ac:spMkLst>
        </pc:spChg>
        <pc:spChg chg="add mod">
          <ac:chgData name="Cauã Benini" userId="de80386d89edec9e" providerId="LiveId" clId="{4EB8CF42-A01B-483F-876E-7C4ADBE496B5}" dt="2021-03-07T00:35:35.122" v="481" actId="1076"/>
          <ac:spMkLst>
            <pc:docMk/>
            <pc:sldMk cId="755881231" sldId="263"/>
            <ac:spMk id="6" creationId="{EE8438FC-5725-40CD-B2A0-97229F3D39E3}"/>
          </ac:spMkLst>
        </pc:spChg>
        <pc:spChg chg="add mod">
          <ac:chgData name="Cauã Benini" userId="de80386d89edec9e" providerId="LiveId" clId="{4EB8CF42-A01B-483F-876E-7C4ADBE496B5}" dt="2021-03-07T00:38:03.191" v="663" actId="20577"/>
          <ac:spMkLst>
            <pc:docMk/>
            <pc:sldMk cId="755881231" sldId="263"/>
            <ac:spMk id="8" creationId="{9724F592-AFA6-40D5-9AE1-D464DFC62A96}"/>
          </ac:spMkLst>
        </pc:spChg>
        <pc:picChg chg="add del mod">
          <ac:chgData name="Cauã Benini" userId="de80386d89edec9e" providerId="LiveId" clId="{4EB8CF42-A01B-483F-876E-7C4ADBE496B5}" dt="2021-03-07T00:38:05.422" v="664" actId="478"/>
          <ac:picMkLst>
            <pc:docMk/>
            <pc:sldMk cId="755881231" sldId="263"/>
            <ac:picMk id="5" creationId="{DCD79166-6608-4760-BA97-D84003BA4965}"/>
          </ac:picMkLst>
        </pc:picChg>
        <pc:picChg chg="add del mod">
          <ac:chgData name="Cauã Benini" userId="de80386d89edec9e" providerId="LiveId" clId="{4EB8CF42-A01B-483F-876E-7C4ADBE496B5}" dt="2021-03-08T00:20:15.153" v="825" actId="478"/>
          <ac:picMkLst>
            <pc:docMk/>
            <pc:sldMk cId="755881231" sldId="263"/>
            <ac:picMk id="5" creationId="{F58EBDA1-146D-49CF-863B-E7362B61B962}"/>
          </ac:picMkLst>
        </pc:picChg>
        <pc:picChg chg="add mod">
          <ac:chgData name="Cauã Benini" userId="de80386d89edec9e" providerId="LiveId" clId="{4EB8CF42-A01B-483F-876E-7C4ADBE496B5}" dt="2021-03-07T00:38:39.511" v="668" actId="1076"/>
          <ac:picMkLst>
            <pc:docMk/>
            <pc:sldMk cId="755881231" sldId="263"/>
            <ac:picMk id="10" creationId="{12DD83A4-A512-4B79-83D2-768834CA62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2036-EF17-4501-974E-1132CE4BAE0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4E47D-A11B-45EC-9EFA-DEB55DED8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06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4B333-5BF4-4FAA-BED9-1BD980AC8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72E78-ACFF-4EFB-800A-4892ADB90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D0FA5-4964-47DE-9BE6-1E3D6942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A0AFC3-1E13-42C3-AB99-D55E6882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80B47-19F3-42BA-AA2F-7F63273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9F12-D2C5-47C1-BC83-5E40699D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31B150-F948-42C3-88E3-B9F166CB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CDD2D-4345-460B-AFD8-CA8D77E6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2C3DC-EC45-4F3A-970F-7B2C272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AF72B-27E7-45F8-9641-85316BFD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5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0436D7-6F73-44A7-8D37-9F8FF5FED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D03BFD-F645-4C4F-A6D4-B68F028B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ECFF2-D246-4EF0-ADB9-823BDCA3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4B9DE-1E36-412A-BE6E-D8350A0D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D0EB3-7E63-48AA-8024-EC0B4600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A20EC-1955-441B-BBB8-3801343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BF50E-D38C-4F78-A9D5-4BB0C2E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7C764-08E0-4DEB-B9D5-3D7A3CA4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A5B43-EB23-447F-8DFC-0719CC53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C038C-5073-4664-9616-95FCA14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6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464A4-3AAA-490F-BCD8-F3A77CB6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19FE4F-DC3C-489D-BE38-8C05625F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2A4F6-ABAE-41C2-9696-9AF8AF3E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E6EBD-DAE4-45CB-B734-D0247AF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81760-E745-4DB1-A7FF-C818C43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78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6452A-6F0D-4824-A99B-8905DE03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EFB6E-DF51-4358-82E1-1A86EDFF4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0E6CC8-2291-422B-8F52-CF3F2E9F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625B74-606A-4CE0-B3D2-AB00ED5B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175C35-2F3E-459A-8F9B-A5F48C1A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F8145-A1CE-4A7F-8F1A-3604AEF6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10241-98CD-430F-9AE7-BE1E72E9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33F86E-CB9E-4E5C-9628-24762397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115BE-00E1-47E4-98A0-4833DB3C0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D60FF7-1EEF-4099-BF3E-5B41EA016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E60565-C53F-484A-A792-22FE9D80F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C65027-B7BA-4D48-A8A1-8B7B0A2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4936F2-808D-4888-A09B-701BBB46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B93798-2A28-4EB8-80E9-5FA513A4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ABFA2-D139-485F-AF8A-81B8C21E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BBA54-12BD-46CB-92B6-4840085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57F5DA-E67F-40D4-A7DA-AED12612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645BD8-1AD5-4D32-BBC2-556039C4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6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25954A-6309-412C-9647-5EA375E4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326273-315A-42C3-BD9C-C53EDD8F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752B1-B531-49D7-B5E1-3F507950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07D8B-84C3-4F7B-956A-2BB81C29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CDAB0-1296-46CF-89A8-B94E1401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480E8D-755A-4AC8-94D0-3BB066A1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F5BA8-DC4B-4B7A-8DD0-C8BCA77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E3318F-D6D4-48AE-BFC1-499EE466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B354F9-78E0-4653-873A-932356E1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119AF-BB00-4770-A88B-81DBC85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2B0643-143C-47F5-AEEA-14348A579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07A828-4574-4005-9D42-72884A0D4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22BB8E-3B60-4280-B741-D30B1A7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81F4B7-5766-4599-BF65-CA625B42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4358A-59B2-47CF-867A-E648B89E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9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7450B6-1D42-4A42-B7A1-FD5C5AFB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A53987-E9F8-43A9-A32E-90C74F67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F39DE-6DDE-42C4-BF85-7D365E31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08B-B3F9-4605-A9BC-C1C8EEDB85C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83618-66B3-4962-9722-A0281ACD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7C81D-0BC2-4434-A836-2B2991D2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5EA3-4B75-423F-9DB5-3A216D82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9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ello.com/invite/b/AZW3wwVC/46813d68d06a9101a5c3c2b1ca581604/projeto-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72A8C41-1E61-45B3-ADCA-EF4A2386E808}"/>
              </a:ext>
            </a:extLst>
          </p:cNvPr>
          <p:cNvSpPr txBox="1"/>
          <p:nvPr/>
        </p:nvSpPr>
        <p:spPr>
          <a:xfrm>
            <a:off x="185530" y="172278"/>
            <a:ext cx="117944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u="sng" dirty="0">
                <a:latin typeface="Arial Black" panose="020B0A04020102020204" pitchFamily="34" charset="0"/>
              </a:rPr>
              <a:t>1ª Sprint - Turma CCO 2021</a:t>
            </a:r>
          </a:p>
          <a:p>
            <a:endParaRPr lang="pt-BR" sz="4400" b="1" dirty="0">
              <a:latin typeface="+mj-lt"/>
            </a:endParaRPr>
          </a:p>
          <a:p>
            <a:endParaRPr lang="pt-BR" sz="4400" b="1" dirty="0">
              <a:latin typeface="+mj-lt"/>
            </a:endParaRPr>
          </a:p>
          <a:p>
            <a:r>
              <a:rPr lang="pt-BR" sz="4400" b="1" u="sng">
                <a:latin typeface="Arial Black" panose="020B0A04020102020204" pitchFamily="34" charset="0"/>
              </a:rPr>
              <a:t>Integrantes-Grupo 05: </a:t>
            </a:r>
            <a:endParaRPr lang="pt-BR" sz="4400" b="1" u="sng" dirty="0">
              <a:latin typeface="Arial Black" panose="020B0A04020102020204" pitchFamily="34" charset="0"/>
            </a:endParaRPr>
          </a:p>
          <a:p>
            <a:endParaRPr lang="pt-BR" sz="4400" b="1" u="sng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 Black" panose="020B0A04020102020204" pitchFamily="34" charset="0"/>
              </a:rPr>
              <a:t>Cauã Benini da Silva (RA: 02211008);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 Black" panose="020B0A04020102020204" pitchFamily="34" charset="0"/>
              </a:rPr>
              <a:t>Lucas Mesquita de Souza (RA: 02211044);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 Black" panose="020B0A04020102020204" pitchFamily="34" charset="0"/>
              </a:rPr>
              <a:t>Luiz Carlos Dinani Martins Filho (RA: 02211045);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 Black" panose="020B0A04020102020204" pitchFamily="34" charset="0"/>
              </a:rPr>
              <a:t>Matheus Lavigne Alves (RA: 02211048).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8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555A9E-C3AE-4B96-99C8-B32949F561A4}"/>
              </a:ext>
            </a:extLst>
          </p:cNvPr>
          <p:cNvSpPr txBox="1"/>
          <p:nvPr/>
        </p:nvSpPr>
        <p:spPr>
          <a:xfrm>
            <a:off x="3564834" y="490330"/>
            <a:ext cx="506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Nós somos a VegCare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081396-6944-4E2E-8398-FAD2456213F9}"/>
              </a:ext>
            </a:extLst>
          </p:cNvPr>
          <p:cNvSpPr txBox="1"/>
          <p:nvPr/>
        </p:nvSpPr>
        <p:spPr>
          <a:xfrm>
            <a:off x="755375" y="1659285"/>
            <a:ext cx="65730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Somos uma </a:t>
            </a:r>
            <a:r>
              <a:rPr lang="pt-BR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empresa do setor tecnológico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focada em soluções agrícolas na área de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monitoramento do ambiente do plantio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Nós atuamos especialmente no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segmento de batatas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a terceira cultura alimentar mais disseminada no mundo, somente atrás do trigo e do arroz.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DB269F-852D-4638-9FA9-343B61B9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7" y="1659285"/>
            <a:ext cx="4336894" cy="38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CFC84F3-E4CD-414D-A560-4EB64E89093E}"/>
              </a:ext>
            </a:extLst>
          </p:cNvPr>
          <p:cNvSpPr txBox="1"/>
          <p:nvPr/>
        </p:nvSpPr>
        <p:spPr>
          <a:xfrm>
            <a:off x="4976191" y="477078"/>
            <a:ext cx="223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Contexto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BAF1A-D65D-440C-BA70-64614608D20C}"/>
              </a:ext>
            </a:extLst>
          </p:cNvPr>
          <p:cNvSpPr txBox="1"/>
          <p:nvPr/>
        </p:nvSpPr>
        <p:spPr>
          <a:xfrm>
            <a:off x="530087" y="1357893"/>
            <a:ext cx="111318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	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batata é um dos alimentos mais nutritivos e o terceiro mais consumido no mundo, o que denota uma demanda altíssima do produto por todo o planeta.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Somente no Brasil, há uma produção anual próxima de 3,9 milhões de toneladas por ano, ao passo que somos o 21º maior produtor do tubérculo em termos globais (2% da produção global); muito atrás da China, primeira colocada no ranking com uma produção média de 99 milhões de toneladas (25% da produção global).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	* Dados dos 5 maiores produtores globais de batatas: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075661-7048-4570-AC02-40C3C07A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6" y="3809726"/>
            <a:ext cx="10356568" cy="22237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5C1CD2-8E02-4864-A4DF-7684A118BBBC}"/>
              </a:ext>
            </a:extLst>
          </p:cNvPr>
          <p:cNvSpPr txBox="1"/>
          <p:nvPr/>
        </p:nvSpPr>
        <p:spPr>
          <a:xfrm>
            <a:off x="917717" y="6033481"/>
            <a:ext cx="54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(Fonte: https://www.atlasbig.com/pt-br/paises-por-</a:t>
            </a:r>
            <a:r>
              <a:rPr lang="pt-BR" sz="1400" dirty="0" err="1"/>
              <a:t>producao</a:t>
            </a:r>
            <a:r>
              <a:rPr lang="pt-BR" sz="1400" dirty="0"/>
              <a:t>-de-batata)</a:t>
            </a:r>
          </a:p>
        </p:txBody>
      </p:sp>
    </p:spTree>
    <p:extLst>
      <p:ext uri="{BB962C8B-B14F-4D97-AF65-F5344CB8AC3E}">
        <p14:creationId xmlns:p14="http://schemas.microsoft.com/office/powerpoint/2010/main" val="881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93FB159-FA6A-4ED4-8F16-70C53980F893}"/>
              </a:ext>
            </a:extLst>
          </p:cNvPr>
          <p:cNvSpPr txBox="1"/>
          <p:nvPr/>
        </p:nvSpPr>
        <p:spPr>
          <a:xfrm>
            <a:off x="4702175" y="457200"/>
            <a:ext cx="278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Problemática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6DCFA6-F34C-4ED8-A390-237B07AD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5" y="3145140"/>
            <a:ext cx="4826283" cy="28555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E991-F22C-4693-A2B9-646C37438F97}"/>
              </a:ext>
            </a:extLst>
          </p:cNvPr>
          <p:cNvSpPr txBox="1"/>
          <p:nvPr/>
        </p:nvSpPr>
        <p:spPr>
          <a:xfrm>
            <a:off x="6362289" y="4431031"/>
            <a:ext cx="4293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 Black" panose="020B0A04020102020204" pitchFamily="34" charset="0"/>
              </a:rPr>
              <a:t>				(228.000 toneladas de batata equivale à 1.3 bilhões de reais.)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7154CB-71AD-4E38-8939-0195A5EE4654}"/>
              </a:ext>
            </a:extLst>
          </p:cNvPr>
          <p:cNvSpPr txBox="1"/>
          <p:nvPr/>
        </p:nvSpPr>
        <p:spPr>
          <a:xfrm>
            <a:off x="1225826" y="1329258"/>
            <a:ext cx="9740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	</a:t>
            </a:r>
            <a:r>
              <a:rPr lang="pt-BR" sz="2800" dirty="0">
                <a:latin typeface="Arial "/>
              </a:rPr>
              <a:t>Anualmente no Brasil, são desperdiçadas 380 mil toneladas de batata ( Aproximadamente 10% da produção). Entre outros fatores que causam esse desperdício, está a falta do cuidado para com as condições do plantio.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065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367C7-AE81-42C0-9E71-9BCB7E93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566" y="394025"/>
            <a:ext cx="3302866" cy="57403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276BC-456B-41E2-84B2-F34C38CE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7970"/>
            <a:ext cx="10515600" cy="2780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Formulamos um sistema de gerenciamento que permite uma visão em tempo real da umidade do solo e temperatura ambiente, fatores de extrema importância e que causam a maior parte do desperdício quando não monitorados e corrigidos. 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Um dos principais resultados desta falta de gerenciamento, principalmente relacionado à umidade, é a aparição de doenças e pragas que em quase sua totalidade significam a perca de toda a área de produtos contaminada.</a:t>
            </a:r>
          </a:p>
          <a:p>
            <a:pPr marL="0" indent="0" algn="just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Com a utilização deste sistema, pode-se poupar 228.000 das 380000             toneladas desperdiçadas relacionadas aos</a:t>
            </a:r>
            <a:endParaRPr lang="pt-BR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F8A7BF-A0C1-49C7-A549-2E454499ACDB}"/>
              </a:ext>
            </a:extLst>
          </p:cNvPr>
          <p:cNvSpPr txBox="1"/>
          <p:nvPr/>
        </p:nvSpPr>
        <p:spPr>
          <a:xfrm>
            <a:off x="838198" y="3762598"/>
            <a:ext cx="5496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problemas de produção, ou seja, </a:t>
            </a:r>
            <a:r>
              <a:rPr lang="pt-BR" sz="2200" u="sng" dirty="0">
                <a:latin typeface="Arial" panose="020B0604020202020204" pitchFamily="34" charset="0"/>
                <a:cs typeface="Arial" panose="020B0604020202020204" pitchFamily="34" charset="0"/>
              </a:rPr>
              <a:t>até 60% do desperdício geral seria resgatado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 o que representa uma economia de 1,3 bilhão de reais.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FEE2E-B3F5-49B5-B35A-4FC2262A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39" y="3631119"/>
            <a:ext cx="5019260" cy="29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AC55A4EA-D9B0-4D4F-870E-5083E781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163773"/>
            <a:ext cx="11805313" cy="655092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0FF6AC-C583-41B0-B4A9-BF082E56D5C0}"/>
              </a:ext>
            </a:extLst>
          </p:cNvPr>
          <p:cNvSpPr txBox="1"/>
          <p:nvPr/>
        </p:nvSpPr>
        <p:spPr>
          <a:xfrm>
            <a:off x="5076966" y="2868599"/>
            <a:ext cx="229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205310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E8438FC-5725-40CD-B2A0-97229F3D39E3}"/>
              </a:ext>
            </a:extLst>
          </p:cNvPr>
          <p:cNvSpPr txBox="1"/>
          <p:nvPr/>
        </p:nvSpPr>
        <p:spPr>
          <a:xfrm>
            <a:off x="5201478" y="401561"/>
            <a:ext cx="178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Backlog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24F592-AFA6-40D5-9AE1-D464DFC62A96}"/>
              </a:ext>
            </a:extLst>
          </p:cNvPr>
          <p:cNvSpPr txBox="1"/>
          <p:nvPr/>
        </p:nvSpPr>
        <p:spPr>
          <a:xfrm>
            <a:off x="622852" y="129850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Arial "/>
              </a:rPr>
              <a:t>	Como ferramenta de organização e gerenciamento de requisitos/ tarefas, optamos pelo site </a:t>
            </a:r>
            <a:r>
              <a:rPr lang="pt-BR" sz="2000" i="1" dirty="0">
                <a:latin typeface="Arial "/>
              </a:rPr>
              <a:t>Trello</a:t>
            </a:r>
            <a:r>
              <a:rPr lang="pt-BR" sz="2000" dirty="0">
                <a:latin typeface="Arial "/>
              </a:rPr>
              <a:t>, que conta com uma plataforma intuitiva, dinâmica e coletiva.  </a:t>
            </a:r>
          </a:p>
          <a:p>
            <a:pPr algn="just"/>
            <a:r>
              <a:rPr lang="pt-BR" sz="2000" dirty="0">
                <a:latin typeface="Arial "/>
              </a:rPr>
              <a:t>	Neste, optamos por separar os requisitos do projeto em três grupos de prioridade: Essenciais, Importantes e Desejáveis, como podemos ver ao lado.</a:t>
            </a:r>
          </a:p>
          <a:p>
            <a:pPr algn="just"/>
            <a:endParaRPr lang="pt-BR" sz="2000" dirty="0">
              <a:latin typeface="Arial "/>
            </a:endParaRPr>
          </a:p>
          <a:p>
            <a:pPr algn="just"/>
            <a:r>
              <a:rPr lang="pt-BR" sz="2000" dirty="0">
                <a:latin typeface="Arial "/>
              </a:rPr>
              <a:t>(link de acesso ao nosso backlog online:</a:t>
            </a:r>
          </a:p>
          <a:p>
            <a:pPr algn="just"/>
            <a:r>
              <a:rPr lang="pt-BR" sz="2000" dirty="0">
                <a:latin typeface="Arial "/>
                <a:hlinkClick r:id="rId2"/>
              </a:rPr>
              <a:t>https://trello.com/invite/b/AZW3wwVC/46813d68d06a9101a5c3c2b1ca581604/projeto-pi</a:t>
            </a:r>
            <a:r>
              <a:rPr lang="pt-BR" sz="2000" dirty="0">
                <a:latin typeface="Arial "/>
              </a:rPr>
              <a:t> 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DD83A4-A512-4B79-83D2-768834CA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74" y="1298506"/>
            <a:ext cx="4236348" cy="49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211135D-FF6E-4852-A564-D13C852231C7}"/>
              </a:ext>
            </a:extLst>
          </p:cNvPr>
          <p:cNvSpPr txBox="1"/>
          <p:nvPr/>
        </p:nvSpPr>
        <p:spPr>
          <a:xfrm>
            <a:off x="5155096" y="428066"/>
            <a:ext cx="178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Backlog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0E7FDA-CBEE-414A-B301-71253AA8C0F1}"/>
              </a:ext>
            </a:extLst>
          </p:cNvPr>
          <p:cNvSpPr txBox="1"/>
          <p:nvPr/>
        </p:nvSpPr>
        <p:spPr>
          <a:xfrm>
            <a:off x="486465" y="1083791"/>
            <a:ext cx="5632175" cy="577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Requisitos:</a:t>
            </a:r>
            <a:endParaRPr lang="pt-BR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Através de sensores, monitorar temperatura e umidade dentro do terreno;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sensores deverão ser gerenciados por um Arduino;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Estruturar o Banco de Dados e hospeda-lo na nuvem;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estrutura do SGBD deve ser relacional;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Armazenar os dados essenciais para o cultivo de batatas no Banco de Dados;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site deve ser responsável por fazer a interface entre o usuário e os dados recolhidos;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registro do usurário deve ser feito com e-mail e senha escolhido pela pessoa;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Deve-se adicionar ao cadastro de cada cliente o CNPJ e o endereço;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funções de monitoramento do site só deverão ser acessíveis após haver a devida instalação dos sensores no terreno e liberação de uma chave de acesso;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6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site deve comparar os dados registrados com dados pré-definidos (desejáveis, de acordo com pesquisa) e exibi-los no gráfico de monitoramento;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397C740-2958-4587-B09F-82C626F68063}"/>
              </a:ext>
            </a:extLst>
          </p:cNvPr>
          <p:cNvSpPr txBox="1"/>
          <p:nvPr/>
        </p:nvSpPr>
        <p:spPr>
          <a:xfrm>
            <a:off x="8750857" y="5585672"/>
            <a:ext cx="2437843" cy="14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1400" b="1" dirty="0">
                <a:latin typeface="Arial Black" panose="020B0A04020102020204" pitchFamily="34" charset="0"/>
              </a:rPr>
              <a:t>Legenda:</a:t>
            </a:r>
          </a:p>
          <a:p>
            <a:pPr marL="7429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ESSENCIAL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DESEJÁVEL</a:t>
            </a:r>
            <a:endParaRPr lang="pt-BR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6F0DEA0-979E-4223-8020-A7BFF3291D90}"/>
              </a:ext>
            </a:extLst>
          </p:cNvPr>
          <p:cNvSpPr txBox="1"/>
          <p:nvPr/>
        </p:nvSpPr>
        <p:spPr>
          <a:xfrm>
            <a:off x="6118640" y="1473200"/>
            <a:ext cx="5632175" cy="411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 startAt="11"/>
            </a:pPr>
            <a:r>
              <a:rPr lang="pt-BR" sz="1600" dirty="0">
                <a:solidFill>
                  <a:srgbClr val="0070C0"/>
                </a:solidFill>
                <a:effectLst/>
                <a:latin typeface="Arial "/>
                <a:ea typeface="Calibri" panose="020F0502020204030204" pitchFamily="34" charset="0"/>
                <a:cs typeface="Times New Roman" panose="02020603050405020304" pitchFamily="18" charset="0"/>
              </a:rPr>
              <a:t>A exibição deve ser através de uma linha de cor diferente nos gráficos apresentados.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11"/>
            </a:pPr>
            <a:r>
              <a:rPr lang="pt-BR" sz="1600" dirty="0">
                <a:solidFill>
                  <a:srgbClr val="0070C0"/>
                </a:solidFill>
                <a:effectLst/>
                <a:latin typeface="Arial "/>
                <a:ea typeface="Calibri" panose="020F0502020204030204" pitchFamily="34" charset="0"/>
                <a:cs typeface="Times New Roman" panose="02020603050405020304" pitchFamily="18" charset="0"/>
              </a:rPr>
              <a:t>Dentro do site, deve haver uma aba HOME com uma breve introdução do potencial econômico e das funções do projeto;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11"/>
            </a:pPr>
            <a:r>
              <a:rPr lang="pt-BR" sz="1600" dirty="0">
                <a:solidFill>
                  <a:srgbClr val="FF0000"/>
                </a:solidFill>
                <a:effectLst/>
                <a:latin typeface="Arial "/>
                <a:ea typeface="Calibri" panose="020F0502020204030204" pitchFamily="34" charset="0"/>
                <a:cs typeface="Times New Roman" panose="02020603050405020304" pitchFamily="18" charset="0"/>
              </a:rPr>
              <a:t>Ainda dentro do site, na área MINHA PLANTAÇÃO, deve haver gráficos detalhados acerca de temperatura e umidade do ambiente monitorado em tempo real;</a:t>
            </a:r>
            <a:endParaRPr lang="pt-BR" sz="1600" dirty="0">
              <a:effectLst/>
              <a:latin typeface="Arial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11"/>
            </a:pPr>
            <a:r>
              <a:rPr lang="pt-BR" sz="1600" dirty="0">
                <a:solidFill>
                  <a:srgbClr val="FFC000"/>
                </a:solidFill>
                <a:effectLst/>
                <a:latin typeface="Arial "/>
                <a:ea typeface="Calibri" panose="020F0502020204030204" pitchFamily="34" charset="0"/>
                <a:cs typeface="Times New Roman" panose="02020603050405020304" pitchFamily="18" charset="0"/>
              </a:rPr>
              <a:t>Em MINHA PLANTAÇÃO também deve haver um histórico dos registros passados desses e um espaço para registro das produções nas safras;</a:t>
            </a:r>
            <a:endParaRPr lang="pt-BR" sz="1600" dirty="0">
              <a:effectLst/>
              <a:latin typeface="Arial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11"/>
            </a:pPr>
            <a:r>
              <a:rPr lang="pt-BR" sz="1600" dirty="0">
                <a:solidFill>
                  <a:srgbClr val="0070C0"/>
                </a:solidFill>
                <a:effectLst/>
                <a:latin typeface="Arial "/>
                <a:ea typeface="Calibri" panose="020F0502020204030204" pitchFamily="34" charset="0"/>
                <a:cs typeface="Times New Roman" panose="02020603050405020304" pitchFamily="18" charset="0"/>
              </a:rPr>
              <a:t>Fazer um relatório dos dados ambientais semanais;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pt-BR" sz="1600" dirty="0">
                <a:solidFill>
                  <a:srgbClr val="0070C0"/>
                </a:solidFill>
                <a:effectLst/>
                <a:latin typeface="Arial "/>
                <a:ea typeface="Calibri" panose="020F0502020204030204" pitchFamily="34" charset="0"/>
                <a:cs typeface="Times New Roman" panose="02020603050405020304" pitchFamily="18" charset="0"/>
              </a:rPr>
              <a:t>Enviar os relatórios através do e-mail do cliente;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pt-BR" sz="1600" dirty="0">
                <a:solidFill>
                  <a:srgbClr val="FF0000"/>
                </a:solidFill>
                <a:effectLst/>
                <a:latin typeface="Arial "/>
                <a:ea typeface="Calibri" panose="020F0502020204030204" pitchFamily="34" charset="0"/>
              </a:rPr>
              <a:t>Criptografar o banco de dados e usar https no site a fim de proteger os dados.</a:t>
            </a:r>
            <a:endParaRPr lang="pt-BR" sz="1600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51416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758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Solução Proposta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Cauã Benini</dc:creator>
  <cp:lastModifiedBy>Cauã Benini</cp:lastModifiedBy>
  <cp:revision>25</cp:revision>
  <dcterms:created xsi:type="dcterms:W3CDTF">2021-03-05T23:18:48Z</dcterms:created>
  <dcterms:modified xsi:type="dcterms:W3CDTF">2021-03-08T01:00:25Z</dcterms:modified>
</cp:coreProperties>
</file>