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 hidden="0"/>
          <p:cNvSpPr txBox="1"/>
          <p:nvPr isPhoto="0" userDrawn="0">
            <p:ph type="ctrTitle" hasCustomPrompt="0"/>
          </p:nvPr>
        </p:nvSpPr>
        <p:spPr bwMode="auto">
          <a:xfrm>
            <a:off x="4141675" y="2044925"/>
            <a:ext cx="4296600" cy="11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 hidden="0"/>
          <p:cNvSpPr txBox="1"/>
          <p:nvPr isPhoto="0" userDrawn="0">
            <p:ph type="subTitle" idx="1" hasCustomPrompt="0"/>
          </p:nvPr>
        </p:nvSpPr>
        <p:spPr bwMode="auto">
          <a:xfrm>
            <a:off x="4141675" y="3078350"/>
            <a:ext cx="42966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700"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200"/>
                </a:highlight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11" hidden="0"/>
          <p:cNvSpPr txBox="1"/>
          <p:nvPr isPhoto="0" userDrawn="0">
            <p:ph type="title" hasCustomPrompt="1"/>
          </p:nvPr>
        </p:nvSpPr>
        <p:spPr bwMode="auto">
          <a:xfrm>
            <a:off x="622763" y="2390125"/>
            <a:ext cx="7704000" cy="17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8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0" name="Google Shape;40;p11" hidden="0"/>
          <p:cNvSpPr txBox="1"/>
          <p:nvPr isPhoto="0" userDrawn="0">
            <p:ph type="subTitle" idx="1" hasCustomPrompt="0"/>
          </p:nvPr>
        </p:nvSpPr>
        <p:spPr bwMode="auto">
          <a:xfrm>
            <a:off x="613775" y="4171175"/>
            <a:ext cx="69645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  <a:highlight>
                  <a:schemeClr val="accent6"/>
                </a:highlight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Four columns" preserve="0" showMasterPhAnim="0" userDrawn="1">
  <p:cSld name="CUSTOM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13" hidden="0"/>
          <p:cNvSpPr/>
          <p:nvPr isPhoto="0" userDrawn="0"/>
        </p:nvSpPr>
        <p:spPr bwMode="auto">
          <a:xfrm>
            <a:off x="152400" y="166550"/>
            <a:ext cx="6058800" cy="1234200"/>
          </a:xfrm>
          <a:prstGeom prst="rect">
            <a:avLst/>
          </a:prstGeom>
          <a:solidFill>
            <a:srgbClr val="FFB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44;p13" hidden="0"/>
          <p:cNvSpPr txBox="1"/>
          <p:nvPr isPhoto="0" userDrawn="0">
            <p:ph type="title" hasCustomPrompt="1"/>
          </p:nvPr>
        </p:nvSpPr>
        <p:spPr bwMode="auto">
          <a:xfrm>
            <a:off x="720000" y="2132600"/>
            <a:ext cx="900000" cy="6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 sz="35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5" name="Google Shape;45;p13" hidden="0"/>
          <p:cNvSpPr txBox="1"/>
          <p:nvPr isPhoto="0" userDrawn="0">
            <p:ph type="subTitle" idx="1" hasCustomPrompt="0"/>
          </p:nvPr>
        </p:nvSpPr>
        <p:spPr bwMode="auto">
          <a:xfrm>
            <a:off x="1938300" y="2004350"/>
            <a:ext cx="24525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13" hidden="0"/>
          <p:cNvSpPr txBox="1"/>
          <p:nvPr isPhoto="0" userDrawn="0">
            <p:ph type="title" idx="2" hasCustomPrompt="1"/>
          </p:nvPr>
        </p:nvSpPr>
        <p:spPr bwMode="auto">
          <a:xfrm>
            <a:off x="720000" y="3669100"/>
            <a:ext cx="900000" cy="6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 sz="35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7" name="Google Shape;47;p13" hidden="0"/>
          <p:cNvSpPr txBox="1"/>
          <p:nvPr isPhoto="0" userDrawn="0">
            <p:ph type="subTitle" idx="3" hasCustomPrompt="0"/>
          </p:nvPr>
        </p:nvSpPr>
        <p:spPr bwMode="auto">
          <a:xfrm>
            <a:off x="1938300" y="3516675"/>
            <a:ext cx="24525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13" hidden="0"/>
          <p:cNvSpPr txBox="1"/>
          <p:nvPr isPhoto="0" userDrawn="0">
            <p:ph type="title" idx="4" hasCustomPrompt="1"/>
          </p:nvPr>
        </p:nvSpPr>
        <p:spPr bwMode="auto">
          <a:xfrm>
            <a:off x="4752900" y="2132600"/>
            <a:ext cx="900000" cy="6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 sz="35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9" name="Google Shape;49;p13" hidden="0"/>
          <p:cNvSpPr txBox="1"/>
          <p:nvPr isPhoto="0" userDrawn="0">
            <p:ph type="subTitle" idx="5" hasCustomPrompt="0"/>
          </p:nvPr>
        </p:nvSpPr>
        <p:spPr bwMode="auto">
          <a:xfrm>
            <a:off x="5971200" y="2004350"/>
            <a:ext cx="24525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13" hidden="0"/>
          <p:cNvSpPr txBox="1"/>
          <p:nvPr isPhoto="0" userDrawn="0">
            <p:ph type="title" idx="6" hasCustomPrompt="1"/>
          </p:nvPr>
        </p:nvSpPr>
        <p:spPr bwMode="auto">
          <a:xfrm>
            <a:off x="4752900" y="3669100"/>
            <a:ext cx="900000" cy="6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 sz="35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1" name="Google Shape;51;p13" hidden="0"/>
          <p:cNvSpPr txBox="1"/>
          <p:nvPr isPhoto="0" userDrawn="0">
            <p:ph type="subTitle" idx="7" hasCustomPrompt="0"/>
          </p:nvPr>
        </p:nvSpPr>
        <p:spPr bwMode="auto">
          <a:xfrm>
            <a:off x="5971200" y="3516675"/>
            <a:ext cx="24525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>
                <a:latin typeface="Montserrat ExtraBold"/>
                <a:ea typeface="Montserrat ExtraBold"/>
                <a:cs typeface="Montserra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13" hidden="0"/>
          <p:cNvSpPr txBox="1"/>
          <p:nvPr isPhoto="0" userDrawn="0">
            <p:ph type="title" idx="8" hasCustomPrompt="0"/>
          </p:nvPr>
        </p:nvSpPr>
        <p:spPr bwMode="auto">
          <a:xfrm>
            <a:off x="720000" y="540000"/>
            <a:ext cx="549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13" hidden="0"/>
          <p:cNvSpPr txBox="1"/>
          <p:nvPr isPhoto="0" userDrawn="0">
            <p:ph type="subTitle" idx="9" hasCustomPrompt="0"/>
          </p:nvPr>
        </p:nvSpPr>
        <p:spPr bwMode="auto">
          <a:xfrm>
            <a:off x="1947450" y="2360150"/>
            <a:ext cx="245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13" hidden="0"/>
          <p:cNvSpPr txBox="1"/>
          <p:nvPr isPhoto="0" userDrawn="0">
            <p:ph type="subTitle" idx="13" hasCustomPrompt="0"/>
          </p:nvPr>
        </p:nvSpPr>
        <p:spPr bwMode="auto">
          <a:xfrm>
            <a:off x="5971050" y="2360150"/>
            <a:ext cx="245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3" hidden="0"/>
          <p:cNvSpPr txBox="1"/>
          <p:nvPr isPhoto="0" userDrawn="0">
            <p:ph type="subTitle" idx="14" hasCustomPrompt="0"/>
          </p:nvPr>
        </p:nvSpPr>
        <p:spPr bwMode="auto">
          <a:xfrm>
            <a:off x="1947450" y="3909450"/>
            <a:ext cx="245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 hidden="0"/>
          <p:cNvSpPr txBox="1"/>
          <p:nvPr isPhoto="0" userDrawn="0">
            <p:ph type="subTitle" idx="15" hasCustomPrompt="0"/>
          </p:nvPr>
        </p:nvSpPr>
        <p:spPr bwMode="auto">
          <a:xfrm>
            <a:off x="5971050" y="3909450"/>
            <a:ext cx="245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wo titles + text" preserve="0" showMasterPhAnim="0" userDrawn="1">
  <p:cSld name="CUSTOM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14" hidden="0"/>
          <p:cNvSpPr txBox="1"/>
          <p:nvPr isPhoto="0" userDrawn="0">
            <p:ph type="title" hasCustomPrompt="0"/>
          </p:nvPr>
        </p:nvSpPr>
        <p:spPr bwMode="auto">
          <a:xfrm>
            <a:off x="720000" y="847725"/>
            <a:ext cx="35337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4" hidden="0"/>
          <p:cNvSpPr txBox="1"/>
          <p:nvPr isPhoto="0" userDrawn="0">
            <p:ph type="title" idx="2" hasCustomPrompt="0"/>
          </p:nvPr>
        </p:nvSpPr>
        <p:spPr bwMode="auto">
          <a:xfrm>
            <a:off x="720000" y="3102225"/>
            <a:ext cx="35337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4" hidden="0"/>
          <p:cNvSpPr txBox="1"/>
          <p:nvPr isPhoto="0" userDrawn="0">
            <p:ph type="subTitle" idx="1" hasCustomPrompt="0"/>
          </p:nvPr>
        </p:nvSpPr>
        <p:spPr bwMode="auto">
          <a:xfrm>
            <a:off x="722225" y="1367075"/>
            <a:ext cx="337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14" hidden="0"/>
          <p:cNvSpPr txBox="1"/>
          <p:nvPr isPhoto="0" userDrawn="0">
            <p:ph type="subTitle" idx="3" hasCustomPrompt="0"/>
          </p:nvPr>
        </p:nvSpPr>
        <p:spPr bwMode="auto">
          <a:xfrm>
            <a:off x="722225" y="3626100"/>
            <a:ext cx="337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Six columns" preserve="0" showMasterPhAnim="0" userDrawn="1">
  <p:cSld name="CUSTOM_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Google Shape;63;p15" hidden="0"/>
          <p:cNvSpPr txBox="1"/>
          <p:nvPr isPhoto="0" userDrawn="0">
            <p:ph type="title" hasCustomPrompt="0"/>
          </p:nvPr>
        </p:nvSpPr>
        <p:spPr bwMode="auto"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5" hidden="0"/>
          <p:cNvSpPr txBox="1"/>
          <p:nvPr isPhoto="0" userDrawn="0">
            <p:ph type="subTitle" idx="1" hasCustomPrompt="0"/>
          </p:nvPr>
        </p:nvSpPr>
        <p:spPr bwMode="auto">
          <a:xfrm>
            <a:off x="720365" y="1728825"/>
            <a:ext cx="2221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15" hidden="0"/>
          <p:cNvSpPr txBox="1"/>
          <p:nvPr isPhoto="0" userDrawn="0">
            <p:ph type="subTitle" idx="2" hasCustomPrompt="0"/>
          </p:nvPr>
        </p:nvSpPr>
        <p:spPr bwMode="auto">
          <a:xfrm>
            <a:off x="3461663" y="1728825"/>
            <a:ext cx="22284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5" hidden="0"/>
          <p:cNvSpPr txBox="1"/>
          <p:nvPr isPhoto="0" userDrawn="0">
            <p:ph type="subTitle" idx="3" hasCustomPrompt="0"/>
          </p:nvPr>
        </p:nvSpPr>
        <p:spPr bwMode="auto">
          <a:xfrm>
            <a:off x="6197363" y="1728825"/>
            <a:ext cx="2224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5" hidden="0"/>
          <p:cNvSpPr txBox="1"/>
          <p:nvPr isPhoto="0" userDrawn="0">
            <p:ph type="subTitle" idx="4" hasCustomPrompt="0"/>
          </p:nvPr>
        </p:nvSpPr>
        <p:spPr bwMode="auto">
          <a:xfrm>
            <a:off x="718865" y="3468900"/>
            <a:ext cx="2224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15" hidden="0"/>
          <p:cNvSpPr txBox="1"/>
          <p:nvPr isPhoto="0" userDrawn="0">
            <p:ph type="subTitle" idx="5" hasCustomPrompt="0"/>
          </p:nvPr>
        </p:nvSpPr>
        <p:spPr bwMode="auto">
          <a:xfrm>
            <a:off x="3461663" y="3468900"/>
            <a:ext cx="22284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5" hidden="0"/>
          <p:cNvSpPr txBox="1"/>
          <p:nvPr isPhoto="0" userDrawn="0">
            <p:ph type="subTitle" idx="6" hasCustomPrompt="0"/>
          </p:nvPr>
        </p:nvSpPr>
        <p:spPr bwMode="auto">
          <a:xfrm>
            <a:off x="6197363" y="3468900"/>
            <a:ext cx="2224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5" hidden="0"/>
          <p:cNvSpPr txBox="1"/>
          <p:nvPr isPhoto="0" userDrawn="0">
            <p:ph type="subTitle" idx="7" hasCustomPrompt="0"/>
          </p:nvPr>
        </p:nvSpPr>
        <p:spPr bwMode="auto">
          <a:xfrm>
            <a:off x="3467300" y="2140900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15" hidden="0"/>
          <p:cNvSpPr txBox="1"/>
          <p:nvPr isPhoto="0" userDrawn="0">
            <p:ph type="subTitle" idx="8" hasCustomPrompt="0"/>
          </p:nvPr>
        </p:nvSpPr>
        <p:spPr bwMode="auto">
          <a:xfrm>
            <a:off x="6199475" y="2140900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5" hidden="0"/>
          <p:cNvSpPr txBox="1"/>
          <p:nvPr isPhoto="0" userDrawn="0">
            <p:ph type="subTitle" idx="9" hasCustomPrompt="0"/>
          </p:nvPr>
        </p:nvSpPr>
        <p:spPr bwMode="auto">
          <a:xfrm>
            <a:off x="735125" y="2140900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5" hidden="0"/>
          <p:cNvSpPr txBox="1"/>
          <p:nvPr isPhoto="0" userDrawn="0">
            <p:ph type="subTitle" idx="13" hasCustomPrompt="0"/>
          </p:nvPr>
        </p:nvSpPr>
        <p:spPr bwMode="auto">
          <a:xfrm>
            <a:off x="3467300" y="3878400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5" hidden="0"/>
          <p:cNvSpPr txBox="1"/>
          <p:nvPr isPhoto="0" userDrawn="0">
            <p:ph type="subTitle" idx="14" hasCustomPrompt="0"/>
          </p:nvPr>
        </p:nvSpPr>
        <p:spPr bwMode="auto">
          <a:xfrm>
            <a:off x="6199475" y="3878400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5" hidden="0"/>
          <p:cNvSpPr txBox="1"/>
          <p:nvPr isPhoto="0" userDrawn="0">
            <p:ph type="subTitle" idx="15" hasCustomPrompt="0"/>
          </p:nvPr>
        </p:nvSpPr>
        <p:spPr bwMode="auto">
          <a:xfrm>
            <a:off x="735125" y="3878400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Half top text" preserve="0" showMasterPhAnim="0" userDrawn="1">
  <p:cSld name="CUSTOM_5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" name="Google Shape;77;p16" hidden="0"/>
          <p:cNvSpPr txBox="1"/>
          <p:nvPr isPhoto="0" userDrawn="0">
            <p:ph type="title" hasCustomPrompt="0"/>
          </p:nvPr>
        </p:nvSpPr>
        <p:spPr bwMode="auto"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16" hidden="0"/>
          <p:cNvSpPr txBox="1"/>
          <p:nvPr isPhoto="0" userDrawn="0">
            <p:ph type="subTitle" idx="1" hasCustomPrompt="0"/>
          </p:nvPr>
        </p:nvSpPr>
        <p:spPr bwMode="auto">
          <a:xfrm>
            <a:off x="722225" y="1341300"/>
            <a:ext cx="4204500" cy="8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Half bottom text" preserve="0" showMasterPhAnim="0" userDrawn="1">
  <p:cSld name="CUSTOM_5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Google Shape;80;p17" hidden="0"/>
          <p:cNvSpPr txBox="1"/>
          <p:nvPr isPhoto="0" userDrawn="0">
            <p:ph type="title" hasCustomPrompt="0"/>
          </p:nvPr>
        </p:nvSpPr>
        <p:spPr bwMode="auto">
          <a:xfrm>
            <a:off x="720000" y="30003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p17" hidden="0"/>
          <p:cNvSpPr txBox="1"/>
          <p:nvPr isPhoto="0" userDrawn="0">
            <p:ph type="subTitle" idx="1" hasCustomPrompt="0"/>
          </p:nvPr>
        </p:nvSpPr>
        <p:spPr bwMode="auto">
          <a:xfrm>
            <a:off x="735125" y="3791725"/>
            <a:ext cx="3843300" cy="8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text left" preserve="0" showMasterPhAnim="0" userDrawn="1">
  <p:cSld name="CUSTOM_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Google Shape;83;p18" hidden="0"/>
          <p:cNvSpPr txBox="1"/>
          <p:nvPr isPhoto="0" userDrawn="0">
            <p:ph type="title" hasCustomPrompt="0"/>
          </p:nvPr>
        </p:nvSpPr>
        <p:spPr bwMode="auto"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" name="Google Shape;84;p18" hidden="0"/>
          <p:cNvSpPr txBox="1"/>
          <p:nvPr isPhoto="0" userDrawn="0">
            <p:ph type="subTitle" idx="1" hasCustomPrompt="0"/>
          </p:nvPr>
        </p:nvSpPr>
        <p:spPr bwMode="auto">
          <a:xfrm>
            <a:off x="735125" y="1186525"/>
            <a:ext cx="3417600" cy="3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Percentages" preserve="0" showMasterPhAnim="0" userDrawn="1">
  <p:cSld name="CUSTOM_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Google Shape;86;p19" hidden="0"/>
          <p:cNvSpPr txBox="1"/>
          <p:nvPr isPhoto="0" userDrawn="0">
            <p:ph type="title" hasCustomPrompt="0"/>
          </p:nvPr>
        </p:nvSpPr>
        <p:spPr bwMode="auto"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7" name="Google Shape;87;p19" hidden="0"/>
          <p:cNvSpPr txBox="1"/>
          <p:nvPr isPhoto="0" userDrawn="0">
            <p:ph type="title" idx="2" hasCustomPrompt="1"/>
          </p:nvPr>
        </p:nvSpPr>
        <p:spPr bwMode="auto">
          <a:xfrm>
            <a:off x="5143425" y="1696675"/>
            <a:ext cx="2928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88" name="Google Shape;88;p19" hidden="0"/>
          <p:cNvSpPr txBox="1"/>
          <p:nvPr isPhoto="0" userDrawn="0">
            <p:ph type="subTitle" idx="1" hasCustomPrompt="0"/>
          </p:nvPr>
        </p:nvSpPr>
        <p:spPr bwMode="auto">
          <a:xfrm>
            <a:off x="5166375" y="2438425"/>
            <a:ext cx="29052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9" name="Google Shape;89;p19" hidden="0"/>
          <p:cNvSpPr txBox="1"/>
          <p:nvPr isPhoto="0" userDrawn="0">
            <p:ph type="title" idx="3" hasCustomPrompt="1"/>
          </p:nvPr>
        </p:nvSpPr>
        <p:spPr bwMode="auto">
          <a:xfrm>
            <a:off x="5143425" y="3108200"/>
            <a:ext cx="2928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0" name="Google Shape;90;p19" hidden="0"/>
          <p:cNvSpPr txBox="1"/>
          <p:nvPr isPhoto="0" userDrawn="0">
            <p:ph type="subTitle" idx="4" hasCustomPrompt="0"/>
          </p:nvPr>
        </p:nvSpPr>
        <p:spPr bwMode="auto">
          <a:xfrm>
            <a:off x="5166375" y="3849950"/>
            <a:ext cx="29052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711"/>
                </a:highlight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Reviews" preserve="0" showMasterPhAnim="0" userDrawn="1">
  <p:cSld name="CUSTOM_8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Google Shape;92;p20" hidden="0"/>
          <p:cNvSpPr txBox="1"/>
          <p:nvPr isPhoto="0" userDrawn="0">
            <p:ph type="title" hasCustomPrompt="0"/>
          </p:nvPr>
        </p:nvSpPr>
        <p:spPr bwMode="auto">
          <a:xfrm>
            <a:off x="4914900" y="540000"/>
            <a:ext cx="316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p20" hidden="0"/>
          <p:cNvSpPr txBox="1"/>
          <p:nvPr isPhoto="0" userDrawn="0">
            <p:ph type="title" idx="2" hasCustomPrompt="1"/>
          </p:nvPr>
        </p:nvSpPr>
        <p:spPr bwMode="auto">
          <a:xfrm>
            <a:off x="4914900" y="1375875"/>
            <a:ext cx="781200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4" name="Google Shape;94;p20" hidden="0"/>
          <p:cNvSpPr txBox="1"/>
          <p:nvPr isPhoto="0" userDrawn="0">
            <p:ph type="title" idx="3" hasCustomPrompt="1"/>
          </p:nvPr>
        </p:nvSpPr>
        <p:spPr bwMode="auto">
          <a:xfrm>
            <a:off x="4914900" y="2490300"/>
            <a:ext cx="781200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5" name="Google Shape;95;p20" hidden="0"/>
          <p:cNvSpPr txBox="1"/>
          <p:nvPr isPhoto="0" userDrawn="0">
            <p:ph type="title" idx="4" hasCustomPrompt="1"/>
          </p:nvPr>
        </p:nvSpPr>
        <p:spPr bwMode="auto">
          <a:xfrm>
            <a:off x="4914900" y="3604725"/>
            <a:ext cx="781200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6" name="Google Shape;96;p20" hidden="0"/>
          <p:cNvSpPr txBox="1"/>
          <p:nvPr isPhoto="0" userDrawn="0">
            <p:ph type="subTitle" idx="1" hasCustomPrompt="0"/>
          </p:nvPr>
        </p:nvSpPr>
        <p:spPr bwMode="auto">
          <a:xfrm>
            <a:off x="5855250" y="3765925"/>
            <a:ext cx="2566200" cy="399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20" hidden="0"/>
          <p:cNvSpPr txBox="1"/>
          <p:nvPr isPhoto="0" userDrawn="0">
            <p:ph type="subTitle" idx="5" hasCustomPrompt="0"/>
          </p:nvPr>
        </p:nvSpPr>
        <p:spPr bwMode="auto">
          <a:xfrm>
            <a:off x="5868150" y="4247025"/>
            <a:ext cx="2566200" cy="2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 b="1"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" name="Google Shape;98;p20" hidden="0"/>
          <p:cNvSpPr txBox="1"/>
          <p:nvPr isPhoto="0" userDrawn="0">
            <p:ph type="subTitle" idx="6" hasCustomPrompt="0"/>
          </p:nvPr>
        </p:nvSpPr>
        <p:spPr bwMode="auto">
          <a:xfrm>
            <a:off x="5855250" y="2650675"/>
            <a:ext cx="2566200" cy="399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20" hidden="0"/>
          <p:cNvSpPr txBox="1"/>
          <p:nvPr isPhoto="0" userDrawn="0">
            <p:ph type="subTitle" idx="7" hasCustomPrompt="0"/>
          </p:nvPr>
        </p:nvSpPr>
        <p:spPr bwMode="auto">
          <a:xfrm>
            <a:off x="5868150" y="3128363"/>
            <a:ext cx="2566200" cy="2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 b="1"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0" name="Google Shape;100;p20" hidden="0"/>
          <p:cNvSpPr txBox="1"/>
          <p:nvPr isPhoto="0" userDrawn="0">
            <p:ph type="subTitle" idx="8" hasCustomPrompt="0"/>
          </p:nvPr>
        </p:nvSpPr>
        <p:spPr bwMode="auto">
          <a:xfrm>
            <a:off x="5855250" y="1535425"/>
            <a:ext cx="2566200" cy="399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1" name="Google Shape;101;p20" hidden="0"/>
          <p:cNvSpPr txBox="1"/>
          <p:nvPr isPhoto="0" userDrawn="0">
            <p:ph type="subTitle" idx="9" hasCustomPrompt="0"/>
          </p:nvPr>
        </p:nvSpPr>
        <p:spPr bwMode="auto">
          <a:xfrm>
            <a:off x="5868150" y="2005638"/>
            <a:ext cx="2566200" cy="2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 b="1"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3" hidden="0"/>
          <p:cNvSpPr txBox="1"/>
          <p:nvPr isPhoto="0" userDrawn="0">
            <p:ph type="title" hasCustomPrompt="1"/>
          </p:nvPr>
        </p:nvSpPr>
        <p:spPr bwMode="auto">
          <a:xfrm>
            <a:off x="720000" y="540000"/>
            <a:ext cx="3355500" cy="15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3" name="Google Shape;13;p3" hidden="0"/>
          <p:cNvSpPr txBox="1"/>
          <p:nvPr isPhoto="0" userDrawn="0">
            <p:ph type="ctrTitle" idx="2" hasCustomPrompt="0"/>
          </p:nvPr>
        </p:nvSpPr>
        <p:spPr bwMode="auto">
          <a:xfrm>
            <a:off x="720000" y="3686175"/>
            <a:ext cx="4663200" cy="5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3" hidden="0"/>
          <p:cNvSpPr txBox="1"/>
          <p:nvPr isPhoto="0" userDrawn="0">
            <p:ph type="subTitle" idx="1" hasCustomPrompt="0"/>
          </p:nvPr>
        </p:nvSpPr>
        <p:spPr bwMode="auto">
          <a:xfrm>
            <a:off x="720000" y="4135199"/>
            <a:ext cx="46632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700"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200"/>
                </a:highlight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numbers" preserve="0" showMasterPhAnim="0" userDrawn="1">
  <p:cSld name="CUSTOM_9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Google Shape;103;p21" hidden="0"/>
          <p:cNvSpPr txBox="1"/>
          <p:nvPr isPhoto="0" userDrawn="0">
            <p:ph type="title" hasCustomPrompt="0"/>
          </p:nvPr>
        </p:nvSpPr>
        <p:spPr bwMode="auto"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4" name="Google Shape;104;p21" hidden="0"/>
          <p:cNvSpPr txBox="1"/>
          <p:nvPr isPhoto="0" userDrawn="0">
            <p:ph type="title" idx="2" hasCustomPrompt="1"/>
          </p:nvPr>
        </p:nvSpPr>
        <p:spPr bwMode="auto">
          <a:xfrm>
            <a:off x="720000" y="3657600"/>
            <a:ext cx="12843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5" name="Google Shape;105;p21" hidden="0"/>
          <p:cNvSpPr txBox="1"/>
          <p:nvPr isPhoto="0" userDrawn="0">
            <p:ph type="subTitle" idx="1" hasCustomPrompt="0"/>
          </p:nvPr>
        </p:nvSpPr>
        <p:spPr bwMode="auto">
          <a:xfrm>
            <a:off x="2080500" y="3546000"/>
            <a:ext cx="2196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6" name="Google Shape;106;p21" hidden="0"/>
          <p:cNvSpPr txBox="1"/>
          <p:nvPr isPhoto="0" userDrawn="0">
            <p:ph type="title" idx="3" hasCustomPrompt="1"/>
          </p:nvPr>
        </p:nvSpPr>
        <p:spPr bwMode="auto">
          <a:xfrm>
            <a:off x="4868700" y="3657600"/>
            <a:ext cx="12852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7" name="Google Shape;107;p21" hidden="0"/>
          <p:cNvSpPr txBox="1"/>
          <p:nvPr isPhoto="0" userDrawn="0">
            <p:ph type="subTitle" idx="4" hasCustomPrompt="0"/>
          </p:nvPr>
        </p:nvSpPr>
        <p:spPr bwMode="auto">
          <a:xfrm>
            <a:off x="6229200" y="3546000"/>
            <a:ext cx="21948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21" hidden="0"/>
          <p:cNvSpPr txBox="1"/>
          <p:nvPr isPhoto="0" userDrawn="0">
            <p:ph type="subTitle" idx="5" hasCustomPrompt="0"/>
          </p:nvPr>
        </p:nvSpPr>
        <p:spPr bwMode="auto">
          <a:xfrm>
            <a:off x="2089325" y="3933600"/>
            <a:ext cx="21948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21" hidden="0"/>
          <p:cNvSpPr txBox="1"/>
          <p:nvPr isPhoto="0" userDrawn="0">
            <p:ph type="subTitle" idx="6" hasCustomPrompt="0"/>
          </p:nvPr>
        </p:nvSpPr>
        <p:spPr bwMode="auto">
          <a:xfrm>
            <a:off x="6229200" y="3933600"/>
            <a:ext cx="21948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two text boxes" preserve="0" showMasterPhAnim="0" userDrawn="1">
  <p:cSld name="CUSTOM_9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22" hidden="0"/>
          <p:cNvSpPr txBox="1"/>
          <p:nvPr isPhoto="0" userDrawn="0">
            <p:ph type="title" hasCustomPrompt="0"/>
          </p:nvPr>
        </p:nvSpPr>
        <p:spPr bwMode="auto"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22" hidden="0"/>
          <p:cNvSpPr txBox="1"/>
          <p:nvPr isPhoto="0" userDrawn="0">
            <p:ph type="title" idx="2" hasCustomPrompt="1"/>
          </p:nvPr>
        </p:nvSpPr>
        <p:spPr bwMode="auto">
          <a:xfrm>
            <a:off x="866775" y="3196350"/>
            <a:ext cx="24303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1600">
                <a:solidFill>
                  <a:srgbClr val="00000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3" name="Google Shape;113;p22" hidden="0"/>
          <p:cNvSpPr txBox="1"/>
          <p:nvPr isPhoto="0" userDrawn="0">
            <p:ph type="title" idx="3" hasCustomPrompt="1"/>
          </p:nvPr>
        </p:nvSpPr>
        <p:spPr bwMode="auto">
          <a:xfrm>
            <a:off x="866775" y="1824750"/>
            <a:ext cx="24303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1600">
                <a:solidFill>
                  <a:srgbClr val="00000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4" name="Google Shape;114;p22" hidden="0"/>
          <p:cNvSpPr txBox="1"/>
          <p:nvPr isPhoto="0" userDrawn="0">
            <p:ph type="subTitle" idx="1" hasCustomPrompt="0"/>
          </p:nvPr>
        </p:nvSpPr>
        <p:spPr bwMode="auto">
          <a:xfrm>
            <a:off x="877000" y="2153800"/>
            <a:ext cx="24303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5" name="Google Shape;115;p22" hidden="0"/>
          <p:cNvSpPr txBox="1"/>
          <p:nvPr isPhoto="0" userDrawn="0">
            <p:ph type="subTitle" idx="4" hasCustomPrompt="0"/>
          </p:nvPr>
        </p:nvSpPr>
        <p:spPr bwMode="auto">
          <a:xfrm>
            <a:off x="877000" y="3526950"/>
            <a:ext cx="24303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percentages 2" preserve="0" showMasterPhAnim="0" userDrawn="1">
  <p:cSld name="CUSTOM_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" name="Google Shape;117;p23" hidden="0"/>
          <p:cNvSpPr txBox="1"/>
          <p:nvPr isPhoto="0" userDrawn="0">
            <p:ph type="title" hasCustomPrompt="0"/>
          </p:nvPr>
        </p:nvSpPr>
        <p:spPr bwMode="auto">
          <a:xfrm flipH="1"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23" hidden="0"/>
          <p:cNvSpPr txBox="1"/>
          <p:nvPr isPhoto="0" userDrawn="0">
            <p:ph type="title" idx="2" hasCustomPrompt="1"/>
          </p:nvPr>
        </p:nvSpPr>
        <p:spPr bwMode="auto">
          <a:xfrm>
            <a:off x="5536500" y="2510550"/>
            <a:ext cx="24303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9" name="Google Shape;119;p23" hidden="0"/>
          <p:cNvSpPr txBox="1"/>
          <p:nvPr isPhoto="0" userDrawn="0">
            <p:ph type="title" idx="3" hasCustomPrompt="1"/>
          </p:nvPr>
        </p:nvSpPr>
        <p:spPr bwMode="auto">
          <a:xfrm>
            <a:off x="5536500" y="1291349"/>
            <a:ext cx="24303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20" name="Google Shape;120;p23" hidden="0"/>
          <p:cNvSpPr txBox="1"/>
          <p:nvPr isPhoto="0" userDrawn="0">
            <p:ph type="title" idx="4" hasCustomPrompt="1"/>
          </p:nvPr>
        </p:nvSpPr>
        <p:spPr bwMode="auto">
          <a:xfrm>
            <a:off x="5536500" y="3729750"/>
            <a:ext cx="24303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21" name="Google Shape;121;p23" hidden="0"/>
          <p:cNvSpPr txBox="1"/>
          <p:nvPr isPhoto="0" userDrawn="0">
            <p:ph type="subTitle" idx="1" hasCustomPrompt="0"/>
          </p:nvPr>
        </p:nvSpPr>
        <p:spPr bwMode="auto">
          <a:xfrm>
            <a:off x="5545725" y="1612125"/>
            <a:ext cx="24303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2" name="Google Shape;122;p23" hidden="0"/>
          <p:cNvSpPr txBox="1"/>
          <p:nvPr isPhoto="0" userDrawn="0">
            <p:ph type="subTitle" idx="5" hasCustomPrompt="0"/>
          </p:nvPr>
        </p:nvSpPr>
        <p:spPr bwMode="auto">
          <a:xfrm>
            <a:off x="5545725" y="2917350"/>
            <a:ext cx="24303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3" name="Google Shape;123;p23" hidden="0"/>
          <p:cNvSpPr txBox="1"/>
          <p:nvPr isPhoto="0" userDrawn="0">
            <p:ph type="subTitle" idx="6" hasCustomPrompt="0"/>
          </p:nvPr>
        </p:nvSpPr>
        <p:spPr bwMode="auto">
          <a:xfrm>
            <a:off x="5545725" y="4136550"/>
            <a:ext cx="24303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1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" name="Google Shape;125;p24" hidden="0"/>
          <p:cNvSpPr txBox="1"/>
          <p:nvPr isPhoto="0" userDrawn="0">
            <p:ph type="title" hasCustomPrompt="0"/>
          </p:nvPr>
        </p:nvSpPr>
        <p:spPr bwMode="auto">
          <a:xfrm>
            <a:off x="720000" y="768600"/>
            <a:ext cx="3690000" cy="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24" hidden="0"/>
          <p:cNvSpPr txBox="1"/>
          <p:nvPr isPhoto="0" userDrawn="0">
            <p:ph type="subTitle" idx="1" hasCustomPrompt="0"/>
          </p:nvPr>
        </p:nvSpPr>
        <p:spPr bwMode="auto">
          <a:xfrm>
            <a:off x="720000" y="1729225"/>
            <a:ext cx="36900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highlight>
                  <a:srgbClr val="FFB200"/>
                </a:highlight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24" hidden="0"/>
          <p:cNvSpPr txBox="1"/>
          <p:nvPr isPhoto="0" userDrawn="0"/>
        </p:nvSpPr>
        <p:spPr bwMode="auto">
          <a:xfrm>
            <a:off x="720000" y="3610025"/>
            <a:ext cx="3604199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" sz="1000">
                <a:latin typeface="Open Sans"/>
                <a:ea typeface="Open Sans"/>
                <a:cs typeface="Open Sans"/>
              </a:rPr>
              <a:t>CREDITS: This presentation template was created by </a:t>
            </a:r>
            <a:r>
              <a:rPr lang="en" sz="1000" b="1" u="sng">
                <a:latin typeface="Open Sans"/>
                <a:ea typeface="Open Sans"/>
                <a:cs typeface="Open Sans"/>
                <a:hlinkClick r:id="rId2" tooltip="http://bit.ly/2Tynxth"/>
              </a:rPr>
              <a:t>Slidesgo</a:t>
            </a:r>
            <a:r>
              <a:rPr lang="en" sz="1000">
                <a:latin typeface="Open Sans"/>
                <a:ea typeface="Open Sans"/>
                <a:cs typeface="Open Sans"/>
              </a:rPr>
              <a:t>, including icons by </a:t>
            </a:r>
            <a:r>
              <a:rPr lang="en" sz="1000" b="1" u="sng">
                <a:latin typeface="Open Sans"/>
                <a:ea typeface="Open Sans"/>
                <a:cs typeface="Open Sans"/>
                <a:hlinkClick r:id="rId3" tooltip="http://bit.ly/2TyoMsr"/>
              </a:rPr>
              <a:t>Flaticon</a:t>
            </a:r>
            <a:r>
              <a:rPr lang="en" sz="1000">
                <a:latin typeface="Open Sans"/>
                <a:ea typeface="Open Sans"/>
                <a:cs typeface="Open Sans"/>
              </a:rPr>
              <a:t>, and infographics &amp; images by</a:t>
            </a:r>
            <a:r>
              <a:rPr lang="en" sz="1000" b="1">
                <a:latin typeface="Open Sans"/>
                <a:ea typeface="Open Sans"/>
                <a:cs typeface="Open Sans"/>
              </a:rPr>
              <a:t> </a:t>
            </a:r>
            <a:r>
              <a:rPr lang="en" sz="1000" b="1" u="sng">
                <a:latin typeface="Open Sans"/>
                <a:ea typeface="Open Sans"/>
                <a:cs typeface="Open Sans"/>
                <a:hlinkClick r:id="rId4" tooltip="http://bit.ly/2TtBDfr"/>
              </a:rPr>
              <a:t>Freepik</a:t>
            </a:r>
            <a:endParaRPr sz="1000" b="1">
              <a:latin typeface="Open Sans"/>
              <a:ea typeface="Open Sans"/>
              <a:cs typeface="Open Sans"/>
            </a:endParaRPr>
          </a:p>
        </p:txBody>
      </p:sp>
      <p:sp>
        <p:nvSpPr>
          <p:cNvPr id="128" name="Google Shape;128;p24" hidden="0"/>
          <p:cNvSpPr txBox="1"/>
          <p:nvPr isPhoto="0" userDrawn="0">
            <p:ph type="subTitle" idx="2" hasCustomPrompt="0"/>
          </p:nvPr>
        </p:nvSpPr>
        <p:spPr bwMode="auto">
          <a:xfrm>
            <a:off x="735125" y="2153800"/>
            <a:ext cx="36900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Text" preserve="0" showMasterPhAnim="0" userDrawn="1">
  <p:cSld name="CUSTOM_1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Google Shape;130;p25" hidden="0"/>
          <p:cNvSpPr txBox="1"/>
          <p:nvPr isPhoto="0" userDrawn="0">
            <p:ph type="title" hasCustomPrompt="0"/>
          </p:nvPr>
        </p:nvSpPr>
        <p:spPr bwMode="auto">
          <a:xfrm>
            <a:off x="622617" y="981805"/>
            <a:ext cx="2958900" cy="12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latin typeface="Open Sans"/>
                <a:ea typeface="Open Sans"/>
                <a:cs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latin typeface="Open Sans"/>
                <a:ea typeface="Open Sans"/>
                <a:cs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latin typeface="Open Sans"/>
                <a:ea typeface="Open Sans"/>
                <a:cs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latin typeface="Open Sans"/>
                <a:ea typeface="Open Sans"/>
                <a:cs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latin typeface="Open Sans"/>
                <a:ea typeface="Open Sans"/>
                <a:cs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latin typeface="Open Sans"/>
                <a:ea typeface="Open Sans"/>
                <a:cs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latin typeface="Open Sans"/>
                <a:ea typeface="Open Sans"/>
                <a:cs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4" hidden="0"/>
          <p:cNvSpPr txBox="1"/>
          <p:nvPr isPhoto="0" userDrawn="0">
            <p:ph type="title" hasCustomPrompt="0"/>
          </p:nvPr>
        </p:nvSpPr>
        <p:spPr bwMode="auto"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4" hidden="0"/>
          <p:cNvSpPr txBox="1"/>
          <p:nvPr isPhoto="0" userDrawn="0">
            <p:ph type="body" idx="1" hasCustomPrompt="0"/>
          </p:nvPr>
        </p:nvSpPr>
        <p:spPr bwMode="auto">
          <a:xfrm>
            <a:off x="720000" y="1112700"/>
            <a:ext cx="7704000" cy="3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romanLcPeriod"/>
              <a:defRPr sz="12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5" hidden="0"/>
          <p:cNvSpPr txBox="1"/>
          <p:nvPr isPhoto="0" userDrawn="0">
            <p:ph type="title" hasCustomPrompt="0"/>
          </p:nvPr>
        </p:nvSpPr>
        <p:spPr bwMode="auto"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5" hidden="0"/>
          <p:cNvSpPr txBox="1"/>
          <p:nvPr isPhoto="0" userDrawn="0">
            <p:ph type="subTitle" idx="1" hasCustomPrompt="0"/>
          </p:nvPr>
        </p:nvSpPr>
        <p:spPr bwMode="auto">
          <a:xfrm>
            <a:off x="5015193" y="3414771"/>
            <a:ext cx="30027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5" hidden="0"/>
          <p:cNvSpPr txBox="1"/>
          <p:nvPr isPhoto="0" userDrawn="0">
            <p:ph type="body" idx="2" hasCustomPrompt="0"/>
          </p:nvPr>
        </p:nvSpPr>
        <p:spPr bwMode="auto">
          <a:xfrm>
            <a:off x="5011369" y="4054996"/>
            <a:ext cx="30027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5" hidden="0"/>
          <p:cNvSpPr txBox="1"/>
          <p:nvPr isPhoto="0" userDrawn="0">
            <p:ph type="subTitle" idx="3" hasCustomPrompt="0"/>
          </p:nvPr>
        </p:nvSpPr>
        <p:spPr bwMode="auto">
          <a:xfrm>
            <a:off x="1129931" y="3414771"/>
            <a:ext cx="30027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5" hidden="0"/>
          <p:cNvSpPr txBox="1"/>
          <p:nvPr isPhoto="0" userDrawn="0">
            <p:ph type="body" idx="4" hasCustomPrompt="0"/>
          </p:nvPr>
        </p:nvSpPr>
        <p:spPr bwMode="auto">
          <a:xfrm>
            <a:off x="1126106" y="4054996"/>
            <a:ext cx="30027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6" hidden="0"/>
          <p:cNvSpPr txBox="1"/>
          <p:nvPr isPhoto="0" userDrawn="0">
            <p:ph type="title" hasCustomPrompt="0"/>
          </p:nvPr>
        </p:nvSpPr>
        <p:spPr bwMode="auto"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Google Shape;27;p7" hidden="0"/>
          <p:cNvSpPr txBox="1"/>
          <p:nvPr isPhoto="0" userDrawn="0">
            <p:ph type="body" idx="1" hasCustomPrompt="0"/>
          </p:nvPr>
        </p:nvSpPr>
        <p:spPr bwMode="auto">
          <a:xfrm>
            <a:off x="4914900" y="1399050"/>
            <a:ext cx="3509100" cy="32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7" hidden="0"/>
          <p:cNvSpPr txBox="1"/>
          <p:nvPr isPhoto="0" userDrawn="0">
            <p:ph type="title" hasCustomPrompt="0"/>
          </p:nvPr>
        </p:nvSpPr>
        <p:spPr bwMode="auto">
          <a:xfrm>
            <a:off x="4914900" y="540000"/>
            <a:ext cx="316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8" hidden="0"/>
          <p:cNvSpPr txBox="1"/>
          <p:nvPr isPhoto="0" userDrawn="0">
            <p:ph type="title" hasCustomPrompt="0"/>
          </p:nvPr>
        </p:nvSpPr>
        <p:spPr bwMode="auto">
          <a:xfrm>
            <a:off x="720000" y="613049"/>
            <a:ext cx="7704000" cy="1181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32;p9" hidden="0"/>
          <p:cNvSpPr/>
          <p:nvPr isPhoto="0" userDrawn="0"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rgbClr val="FFB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" name="Google Shape;33;p9" hidden="0"/>
          <p:cNvSpPr txBox="1"/>
          <p:nvPr isPhoto="0" userDrawn="0">
            <p:ph type="title" hasCustomPrompt="0"/>
          </p:nvPr>
        </p:nvSpPr>
        <p:spPr bwMode="auto">
          <a:xfrm>
            <a:off x="720000" y="1185550"/>
            <a:ext cx="3709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9" hidden="0"/>
          <p:cNvSpPr txBox="1"/>
          <p:nvPr isPhoto="0" userDrawn="0">
            <p:ph type="subTitle" idx="1" hasCustomPrompt="0"/>
          </p:nvPr>
        </p:nvSpPr>
        <p:spPr bwMode="auto">
          <a:xfrm>
            <a:off x="720000" y="2898325"/>
            <a:ext cx="3709200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9" hidden="0"/>
          <p:cNvSpPr txBox="1"/>
          <p:nvPr isPhoto="0" userDrawn="0">
            <p:ph type="body" idx="2" hasCustomPrompt="0"/>
          </p:nvPr>
        </p:nvSpPr>
        <p:spPr bwMode="auto">
          <a:xfrm>
            <a:off x="4939500" y="540000"/>
            <a:ext cx="3484500" cy="4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10" hidden="0"/>
          <p:cNvSpPr txBox="1"/>
          <p:nvPr isPhoto="0" userDrawn="0">
            <p:ph type="body" idx="1" hasCustomPrompt="0"/>
          </p:nvPr>
        </p:nvSpPr>
        <p:spPr bwMode="auto">
          <a:xfrm>
            <a:off x="720000" y="4162425"/>
            <a:ext cx="77040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sz="1800">
                <a:latin typeface="Open Sans"/>
                <a:ea typeface="Open Sans"/>
                <a:cs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9" name="Google Shape;139;p28" hidden="0"/>
          <p:cNvPicPr/>
          <p:nvPr isPhoto="0" userDrawn="0"/>
        </p:nvPicPr>
        <p:blipFill>
          <a:blip r:embed="rId2">
            <a:alphaModFix/>
          </a:blip>
          <a:srcRect l="644" t="0" r="24397" b="0"/>
          <a:stretch/>
        </p:blipFill>
        <p:spPr bwMode="auto">
          <a:xfrm>
            <a:off x="152400" y="152400"/>
            <a:ext cx="54403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 hidden="0"/>
          <p:cNvSpPr txBox="1"/>
          <p:nvPr isPhoto="0" userDrawn="0">
            <p:ph type="ctrTitle" hasCustomPrompt="0"/>
          </p:nvPr>
        </p:nvSpPr>
        <p:spPr bwMode="auto">
          <a:xfrm flipH="0" flipV="0">
            <a:off x="4141674" y="2044924"/>
            <a:ext cx="4509372" cy="1148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>
                <a:latin typeface="Montserrat ExtraBold"/>
                <a:ea typeface="Montserrat ExtraBold"/>
                <a:cs typeface="Montserrat ExtraBold"/>
              </a:rPr>
              <a:t>Stylus Smart Sneaker</a:t>
            </a:r>
            <a:endParaRPr>
              <a:latin typeface="Montserrat ExtraBold"/>
              <a:ea typeface="Montserrat ExtraBold"/>
              <a:cs typeface="Montserrat ExtraBold"/>
            </a:endParaRPr>
          </a:p>
        </p:txBody>
      </p:sp>
      <p:sp>
        <p:nvSpPr>
          <p:cNvPr id="141" name="Google Shape;141;p28" hidden="0"/>
          <p:cNvSpPr txBox="1"/>
          <p:nvPr isPhoto="0" userDrawn="0">
            <p:ph type="subTitle" idx="1" hasCustomPrompt="0"/>
          </p:nvPr>
        </p:nvSpPr>
        <p:spPr bwMode="auto">
          <a:xfrm flipH="0" flipV="0">
            <a:off x="5592726" y="3142707"/>
            <a:ext cx="4296600" cy="744521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Caminhando para o futuro</a:t>
            </a:r>
            <a:endParaRPr/>
          </a:p>
        </p:txBody>
      </p:sp>
      <p:sp>
        <p:nvSpPr>
          <p:cNvPr id="142" name="Google Shape;142;p28" hidden="0"/>
          <p:cNvSpPr/>
          <p:nvPr isPhoto="0" userDrawn="0"/>
        </p:nvSpPr>
        <p:spPr bwMode="auto">
          <a:xfrm rot="-403655">
            <a:off x="8322887" y="1903431"/>
            <a:ext cx="202213" cy="202637"/>
          </a:xfrm>
          <a:custGeom>
            <a:avLst/>
            <a:gdLst/>
            <a:ahLst/>
            <a:cxnLst/>
            <a:rect l="l" t="t" r="r" b="b"/>
            <a:pathLst>
              <a:path w="8583" h="8602" fill="norm" stroke="1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" name="Google Shape;154;p30" hidden="0"/>
          <p:cNvSpPr txBox="1"/>
          <p:nvPr isPhoto="0" userDrawn="0">
            <p:ph type="title" idx="8" hasCustomPrompt="0"/>
          </p:nvPr>
        </p:nvSpPr>
        <p:spPr bwMode="auto">
          <a:xfrm>
            <a:off x="720000" y="540000"/>
            <a:ext cx="549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Sumário</a:t>
            </a:r>
            <a:endParaRPr/>
          </a:p>
        </p:txBody>
      </p:sp>
      <p:pic>
        <p:nvPicPr>
          <p:cNvPr id="155" name="Google Shape;155;p30" hidden="0"/>
          <p:cNvPicPr/>
          <p:nvPr isPhoto="0" userDrawn="0"/>
        </p:nvPicPr>
        <p:blipFill>
          <a:blip r:embed="rId2">
            <a:alphaModFix/>
          </a:blip>
          <a:srcRect l="0" t="30603" r="0" b="0"/>
          <a:stretch/>
        </p:blipFill>
        <p:spPr bwMode="auto">
          <a:xfrm flipH="1">
            <a:off x="6319150" y="156900"/>
            <a:ext cx="2667699" cy="12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 hidden="0"/>
          <p:cNvSpPr txBox="1"/>
          <p:nvPr isPhoto="0" userDrawn="0">
            <p:ph type="title" hasCustomPrompt="0"/>
          </p:nvPr>
        </p:nvSpPr>
        <p:spPr bwMode="auto">
          <a:xfrm>
            <a:off x="720000" y="2132600"/>
            <a:ext cx="900000" cy="6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</a:rPr>
              <a:t>01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p30" hidden="0"/>
          <p:cNvSpPr txBox="1"/>
          <p:nvPr isPhoto="0" userDrawn="0">
            <p:ph type="subTitle" idx="1" hasCustomPrompt="0"/>
          </p:nvPr>
        </p:nvSpPr>
        <p:spPr bwMode="auto">
          <a:xfrm>
            <a:off x="1938300" y="2004350"/>
            <a:ext cx="24525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pt-BR"/>
              <a:t>Características</a:t>
            </a:r>
            <a:endParaRPr/>
          </a:p>
        </p:txBody>
      </p:sp>
      <p:sp>
        <p:nvSpPr>
          <p:cNvPr id="158" name="Google Shape;158;p30" hidden="0"/>
          <p:cNvSpPr txBox="1"/>
          <p:nvPr isPhoto="0" userDrawn="0">
            <p:ph type="title" idx="2" hasCustomPrompt="0"/>
          </p:nvPr>
        </p:nvSpPr>
        <p:spPr bwMode="auto">
          <a:xfrm>
            <a:off x="720000" y="3669100"/>
            <a:ext cx="900000" cy="6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</a:rPr>
              <a:t>03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9" name="Google Shape;159;p30" hidden="0"/>
          <p:cNvSpPr txBox="1"/>
          <p:nvPr isPhoto="0" userDrawn="0">
            <p:ph type="subTitle" idx="3" hasCustomPrompt="0"/>
          </p:nvPr>
        </p:nvSpPr>
        <p:spPr bwMode="auto">
          <a:xfrm>
            <a:off x="1938299" y="3802271"/>
            <a:ext cx="24525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1850" lvl="0" indent="-261850" algn="l">
              <a:spcBef>
                <a:spcPts val="0"/>
              </a:spcBef>
              <a:spcAft>
                <a:spcPts val="1600"/>
              </a:spcAft>
              <a:buSzPts val="1800"/>
              <a:buFont typeface="Wingdings"/>
              <a:buChar char="Ø"/>
              <a:defRPr/>
            </a:pPr>
            <a:r>
              <a:rPr lang="pt-BR"/>
              <a:t>Garantia</a:t>
            </a:r>
            <a:endParaRPr/>
          </a:p>
        </p:txBody>
      </p:sp>
      <p:sp>
        <p:nvSpPr>
          <p:cNvPr id="160" name="Google Shape;160;p30" hidden="0"/>
          <p:cNvSpPr/>
          <p:nvPr isPhoto="0" userDrawn="0"/>
        </p:nvSpPr>
        <p:spPr bwMode="auto">
          <a:xfrm rot="-403777">
            <a:off x="1662352" y="2427517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fill="norm" stroke="1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" name="Google Shape;161;p30" hidden="0"/>
          <p:cNvSpPr/>
          <p:nvPr isPhoto="0" userDrawn="0"/>
        </p:nvSpPr>
        <p:spPr bwMode="auto">
          <a:xfrm rot="-403777">
            <a:off x="1662352" y="3903392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fill="norm" stroke="1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" name="Google Shape;162;p30" hidden="0"/>
          <p:cNvSpPr txBox="1"/>
          <p:nvPr isPhoto="0" userDrawn="0">
            <p:ph type="title" idx="4" hasCustomPrompt="0"/>
          </p:nvPr>
        </p:nvSpPr>
        <p:spPr bwMode="auto">
          <a:xfrm>
            <a:off x="4752900" y="2132600"/>
            <a:ext cx="900000" cy="6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02</a:t>
            </a:r>
            <a:endParaRPr/>
          </a:p>
        </p:txBody>
      </p:sp>
      <p:sp>
        <p:nvSpPr>
          <p:cNvPr id="163" name="Google Shape;163;p30" hidden="0"/>
          <p:cNvSpPr txBox="1"/>
          <p:nvPr isPhoto="0" userDrawn="0">
            <p:ph type="subTitle" idx="5" hasCustomPrompt="0"/>
          </p:nvPr>
        </p:nvSpPr>
        <p:spPr bwMode="auto">
          <a:xfrm>
            <a:off x="5971200" y="2004350"/>
            <a:ext cx="24525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pt-BR"/>
              <a:t>Detalhes</a:t>
            </a:r>
            <a:endParaRPr/>
          </a:p>
        </p:txBody>
      </p:sp>
      <p:sp>
        <p:nvSpPr>
          <p:cNvPr id="164" name="Google Shape;164;p30" hidden="0"/>
          <p:cNvSpPr txBox="1"/>
          <p:nvPr isPhoto="0" userDrawn="0">
            <p:ph type="title" idx="6" hasCustomPrompt="0"/>
          </p:nvPr>
        </p:nvSpPr>
        <p:spPr bwMode="auto">
          <a:xfrm>
            <a:off x="4752900" y="3669100"/>
            <a:ext cx="900000" cy="6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04</a:t>
            </a:r>
            <a:endParaRPr/>
          </a:p>
        </p:txBody>
      </p:sp>
      <p:sp>
        <p:nvSpPr>
          <p:cNvPr id="165" name="Google Shape;165;p30" hidden="0"/>
          <p:cNvSpPr txBox="1"/>
          <p:nvPr isPhoto="0" userDrawn="0">
            <p:ph type="subTitle" idx="7" hasCustomPrompt="0"/>
          </p:nvPr>
        </p:nvSpPr>
        <p:spPr bwMode="auto">
          <a:xfrm>
            <a:off x="5971050" y="3802271"/>
            <a:ext cx="24525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1850" lvl="0" indent="-261850" algn="l">
              <a:spcBef>
                <a:spcPts val="0"/>
              </a:spcBef>
              <a:spcAft>
                <a:spcPts val="1600"/>
              </a:spcAft>
              <a:buSzPts val="1800"/>
              <a:buFont typeface="Wingdings"/>
              <a:buChar char="Ø"/>
              <a:defRPr/>
            </a:pPr>
            <a:r>
              <a:rPr lang="pt-BR"/>
              <a:t>Imagens</a:t>
            </a:r>
            <a:endParaRPr/>
          </a:p>
        </p:txBody>
      </p:sp>
      <p:sp>
        <p:nvSpPr>
          <p:cNvPr id="166" name="Google Shape;166;p30" hidden="0"/>
          <p:cNvSpPr/>
          <p:nvPr isPhoto="0" userDrawn="0"/>
        </p:nvSpPr>
        <p:spPr bwMode="auto">
          <a:xfrm rot="-403777">
            <a:off x="5681202" y="2427517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fill="norm" stroke="1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7" name="Google Shape;167;p30" hidden="0"/>
          <p:cNvSpPr/>
          <p:nvPr isPhoto="0" userDrawn="0"/>
        </p:nvSpPr>
        <p:spPr bwMode="auto">
          <a:xfrm rot="-403777">
            <a:off x="5681202" y="3903392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fill="norm" stroke="1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3207092" name="Google Shape;55;p13" hidden="0"/>
          <p:cNvSpPr txBox="1"/>
          <p:nvPr isPhoto="0" userDrawn="0">
            <p:ph type="subTitle" idx="14" hasCustomPrompt="0"/>
          </p:nvPr>
        </p:nvSpPr>
        <p:spPr bwMode="auto">
          <a:xfrm>
            <a:off x="1938299" y="3096399"/>
            <a:ext cx="2452799" cy="5726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599"/>
              </a:spcBef>
              <a:spcAft>
                <a:spcPts val="1599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9" name="Google Shape;169;p30" hidden="0"/>
          <p:cNvSpPr txBox="1"/>
          <p:nvPr isPhoto="0" userDrawn="0">
            <p:ph type="subTitle" idx="9" hasCustomPrompt="0"/>
          </p:nvPr>
        </p:nvSpPr>
        <p:spPr bwMode="auto">
          <a:xfrm>
            <a:off x="1947450" y="2360150"/>
            <a:ext cx="245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39821" lvl="0" indent="-239821" algn="l">
              <a:spcBef>
                <a:spcPts val="0"/>
              </a:spcBef>
              <a:spcAft>
                <a:spcPts val="0"/>
              </a:spcAft>
              <a:buSzPts val="1400"/>
              <a:buFont typeface="Wingdings"/>
              <a:buChar char="Ø"/>
              <a:defRPr/>
            </a:pPr>
            <a:r>
              <a:rPr lang="pt-BR"/>
              <a:t>Registros</a:t>
            </a:r>
            <a:endParaRPr lang="pt-BR"/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SzPts val="1400"/>
              <a:buFont typeface="Wingdings"/>
              <a:buChar char="Ø"/>
              <a:defRPr/>
            </a:pPr>
            <a:r>
              <a:rPr lang="pt-BR"/>
              <a:t>Tecnologia</a:t>
            </a:r>
            <a:endParaRPr lang="pt-BR"/>
          </a:p>
        </p:txBody>
      </p:sp>
      <p:sp>
        <p:nvSpPr>
          <p:cNvPr id="170" name="Google Shape;170;p30" hidden="0"/>
          <p:cNvSpPr txBox="1"/>
          <p:nvPr isPhoto="0" userDrawn="0">
            <p:ph type="subTitle" idx="13" hasCustomPrompt="0"/>
          </p:nvPr>
        </p:nvSpPr>
        <p:spPr bwMode="auto">
          <a:xfrm>
            <a:off x="5971050" y="2360150"/>
            <a:ext cx="245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4121" lvl="0" indent="-239821" algn="l">
              <a:spcBef>
                <a:spcPts val="0"/>
              </a:spcBef>
              <a:spcAft>
                <a:spcPts val="0"/>
              </a:spcAft>
              <a:buSzPts val="1400"/>
              <a:buFont typeface="Wingdings"/>
              <a:buChar char="Ø"/>
              <a:defRPr/>
            </a:pPr>
            <a:r>
              <a:rPr lang="pt-BR">
                <a:solidFill>
                  <a:schemeClr val="dk1"/>
                </a:solidFill>
              </a:rPr>
              <a:t>Detalhes</a:t>
            </a:r>
            <a:endParaRPr/>
          </a:p>
        </p:txBody>
      </p:sp>
      <p:sp>
        <p:nvSpPr>
          <p:cNvPr id="1914010129" name="Google Shape;56;p13" hidden="0"/>
          <p:cNvSpPr txBox="1"/>
          <p:nvPr isPhoto="0" userDrawn="0">
            <p:ph type="subTitle" idx="15" hasCustomPrompt="0"/>
          </p:nvPr>
        </p:nvSpPr>
        <p:spPr bwMode="auto">
          <a:xfrm>
            <a:off x="5971050" y="2932849"/>
            <a:ext cx="2452799" cy="5726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599"/>
              </a:spcBef>
              <a:spcAft>
                <a:spcPts val="1599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0">
              <a:schemeClr val="accent6">
                <a:lumMod val="20000"/>
                <a:lumOff val="80000"/>
              </a:schemeClr>
            </a:gs>
          </a:gsLst>
          <a:lin ang="27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" name="Google Shape;147;p29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Características</a:t>
            </a:r>
            <a:endParaRPr/>
          </a:p>
        </p:txBody>
      </p:sp>
      <p:sp>
        <p:nvSpPr>
          <p:cNvPr id="149" name="Google Shape;149;p29" hidden="0"/>
          <p:cNvSpPr/>
          <p:nvPr isPhoto="0" userDrawn="0"/>
        </p:nvSpPr>
        <p:spPr bwMode="auto">
          <a:xfrm rot="-403777">
            <a:off x="3109249" y="767869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fill="norm" stroke="1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29686752" name="Google Shape;20;p5" hidden="0"/>
          <p:cNvSpPr txBox="1"/>
          <p:nvPr isPhoto="0" userDrawn="0">
            <p:ph type="subTitle" idx="1" hasCustomPrompt="0"/>
          </p:nvPr>
        </p:nvSpPr>
        <p:spPr bwMode="auto">
          <a:xfrm>
            <a:off x="5015193" y="1112699"/>
            <a:ext cx="3002699" cy="3548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1599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2pPr>
            <a:lvl3pPr lvl="2" algn="ctr">
              <a:spcBef>
                <a:spcPts val="1599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3pPr>
            <a:lvl4pPr lvl="3" algn="ctr">
              <a:spcBef>
                <a:spcPts val="1599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4pPr>
            <a:lvl5pPr lvl="4" algn="ctr">
              <a:spcBef>
                <a:spcPts val="1599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5pPr>
            <a:lvl6pPr lvl="5" algn="ctr">
              <a:spcBef>
                <a:spcPts val="1599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6pPr>
            <a:lvl7pPr lvl="6" algn="ctr">
              <a:spcBef>
                <a:spcPts val="1599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7pPr>
            <a:lvl8pPr lvl="7" algn="ctr">
              <a:spcBef>
                <a:spcPts val="1599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8pPr>
            <a:lvl9pPr lvl="8" algn="ctr">
              <a:spcBef>
                <a:spcPts val="1599"/>
              </a:spcBef>
              <a:spcAft>
                <a:spcPts val="1599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9pPr>
          </a:lstStyle>
          <a:p>
            <a:pPr>
              <a:defRPr/>
            </a:pPr>
            <a:r>
              <a:rPr lang="pt-BR"/>
              <a:t>Tecnologias</a:t>
            </a:r>
            <a:endParaRPr/>
          </a:p>
        </p:txBody>
      </p:sp>
      <p:sp>
        <p:nvSpPr>
          <p:cNvPr id="317707744" name="Google Shape;21;p5" hidden="0"/>
          <p:cNvSpPr txBox="1"/>
          <p:nvPr isPhoto="0" userDrawn="0">
            <p:ph type="body" idx="2" hasCustomPrompt="0"/>
          </p:nvPr>
        </p:nvSpPr>
        <p:spPr bwMode="auto">
          <a:xfrm flipH="0" flipV="0">
            <a:off x="4931148" y="1532157"/>
            <a:ext cx="3086745" cy="2831321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buSzPts val="1400"/>
              <a:buFont typeface="Wingdings"/>
              <a:buChar char="Ø"/>
              <a:defRPr/>
            </a:pPr>
            <a:r>
              <a:rPr lang="pt-BR"/>
              <a:t>Controlado via smartphone por bluetooth;</a:t>
            </a:r>
            <a:endParaRPr lang="pt-BR"/>
          </a:p>
          <a:p>
            <a:pPr>
              <a:buSzPts val="1400"/>
              <a:buFont typeface="Wingdings"/>
              <a:buChar char="Ø"/>
              <a:defRPr/>
            </a:pPr>
            <a:r>
              <a:rPr lang="pt-BR"/>
              <a:t>Integração multi dispositivos;</a:t>
            </a:r>
            <a:endParaRPr lang="pt-BR"/>
          </a:p>
          <a:p>
            <a:pPr>
              <a:buSzPts val="1400"/>
              <a:buFont typeface="Wingdings"/>
              <a:buChar char="Ø"/>
              <a:defRPr/>
            </a:pPr>
            <a:r>
              <a:rPr lang="pt-BR"/>
              <a:t>Resistência à água;</a:t>
            </a:r>
            <a:endParaRPr lang="pt-BR"/>
          </a:p>
          <a:p>
            <a:pPr>
              <a:buSzPts val="1400"/>
              <a:buFont typeface="Wingdings"/>
              <a:buChar char="Ø"/>
              <a:defRPr/>
            </a:pPr>
            <a:r>
              <a:rPr lang="pt-BR"/>
              <a:t>Carregamento por indução;</a:t>
            </a:r>
            <a:endParaRPr lang="pt-BR"/>
          </a:p>
          <a:p>
            <a:pPr>
              <a:buSzPts val="1400"/>
              <a:buFont typeface="Wingdings"/>
              <a:buChar char="Ø"/>
              <a:defRPr/>
            </a:pPr>
            <a:r>
              <a:rPr lang="pt-BR" sz="1400" b="0" i="0" u="none" strike="noStrike" cap="none" spc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2 modos de precisão: dia a dia e precisão;</a:t>
            </a:r>
            <a:endParaRPr lang="pt-BR" sz="1400" b="0" i="0" u="none" strike="noStrike" cap="none" spc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buSzPts val="1400"/>
              <a:buFont typeface="Wingdings"/>
              <a:buChar char="Ø"/>
              <a:defRPr/>
            </a:pPr>
            <a:r>
              <a:rPr lang="pt-BR" sz="1400" b="0" i="0" u="none" strike="noStrike" cap="none" spc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Smart instructor: com base nos dados registrados e mais alguns fornecidos pelo usuário, o smart instructor pode oferecer sugestões para melhorar a sua saúde e qualidade de vida.</a:t>
            </a:r>
            <a:endParaRPr lang="pt-BR" sz="1400" b="0" i="0" u="none" strike="noStrike" cap="none" spc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lang="pt-BR"/>
          </a:p>
        </p:txBody>
      </p:sp>
      <p:sp>
        <p:nvSpPr>
          <p:cNvPr id="875989238" name="Google Shape;22;p5" hidden="0"/>
          <p:cNvSpPr txBox="1"/>
          <p:nvPr isPhoto="0" userDrawn="0">
            <p:ph type="subTitle" idx="3" hasCustomPrompt="0"/>
          </p:nvPr>
        </p:nvSpPr>
        <p:spPr bwMode="auto">
          <a:xfrm>
            <a:off x="1126105" y="1112699"/>
            <a:ext cx="3002699" cy="3548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1599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2pPr>
            <a:lvl3pPr lvl="2" algn="ctr">
              <a:spcBef>
                <a:spcPts val="1599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3pPr>
            <a:lvl4pPr lvl="3" algn="ctr">
              <a:spcBef>
                <a:spcPts val="1599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4pPr>
            <a:lvl5pPr lvl="4" algn="ctr">
              <a:spcBef>
                <a:spcPts val="1599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5pPr>
            <a:lvl6pPr lvl="5" algn="ctr">
              <a:spcBef>
                <a:spcPts val="1599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6pPr>
            <a:lvl7pPr lvl="6" algn="ctr">
              <a:spcBef>
                <a:spcPts val="1599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7pPr>
            <a:lvl8pPr lvl="7" algn="ctr">
              <a:spcBef>
                <a:spcPts val="1599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8pPr>
            <a:lvl9pPr lvl="8" algn="ctr">
              <a:spcBef>
                <a:spcPts val="1599"/>
              </a:spcBef>
              <a:spcAft>
                <a:spcPts val="1599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9pPr>
          </a:lstStyle>
          <a:p>
            <a:pPr>
              <a:defRPr/>
            </a:pPr>
            <a:r>
              <a:rPr lang="pt-BR"/>
              <a:t>Registros </a:t>
            </a:r>
            <a:endParaRPr/>
          </a:p>
        </p:txBody>
      </p:sp>
      <p:sp>
        <p:nvSpPr>
          <p:cNvPr id="1541724997" name="Google Shape;23;p5" hidden="0"/>
          <p:cNvSpPr txBox="1"/>
          <p:nvPr isPhoto="0" userDrawn="0">
            <p:ph type="body" idx="4" hasCustomPrompt="0"/>
          </p:nvPr>
        </p:nvSpPr>
        <p:spPr bwMode="auto">
          <a:xfrm flipH="0" flipV="0">
            <a:off x="1177592" y="1532157"/>
            <a:ext cx="3002699" cy="2844192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buSzPts val="1400"/>
              <a:buFont typeface="Wingdings"/>
              <a:buChar char="Ø"/>
              <a:defRPr/>
            </a:pPr>
            <a:r>
              <a:rPr lang="pt-BR"/>
              <a:t>Distância percorrida;</a:t>
            </a:r>
            <a:endParaRPr lang="pt-BR"/>
          </a:p>
          <a:p>
            <a:pPr>
              <a:buSzPts val="1400"/>
              <a:buFont typeface="Wingdings"/>
              <a:buChar char="Ø"/>
              <a:defRPr/>
            </a:pPr>
            <a:r>
              <a:rPr lang="pt-BR"/>
              <a:t>Velocidade média;</a:t>
            </a:r>
            <a:endParaRPr lang="pt-BR"/>
          </a:p>
          <a:p>
            <a:pPr>
              <a:buSzPts val="1400"/>
              <a:buFont typeface="Wingdings"/>
              <a:buChar char="Ø"/>
              <a:defRPr/>
            </a:pPr>
            <a:r>
              <a:rPr lang="pt-BR"/>
              <a:t>Número de passos;</a:t>
            </a:r>
            <a:endParaRPr lang="pt-BR"/>
          </a:p>
          <a:p>
            <a:pPr>
              <a:buSzPts val="1400"/>
              <a:buFont typeface="Wingdings"/>
              <a:buChar char="Ø"/>
              <a:defRPr/>
            </a:pPr>
            <a:r>
              <a:rPr lang="pt-BR"/>
              <a:t>Desenha rotas;</a:t>
            </a:r>
            <a:endParaRPr lang="pt-BR"/>
          </a:p>
          <a:p>
            <a:pPr>
              <a:buSzPts val="1400"/>
              <a:buFont typeface="Wingdings"/>
              <a:buChar char="Ø"/>
              <a:defRPr/>
            </a:pPr>
            <a:r>
              <a:rPr lang="pt-BR"/>
              <a:t>Calorias queimadas;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alpha val="99999"/>
              </a:schemeClr>
            </a:gs>
            <a:gs pos="0">
              <a:schemeClr val="accent6">
                <a:lumMod val="20000"/>
                <a:lumOff val="80000"/>
                <a:alpha val="99999"/>
              </a:schemeClr>
            </a:gs>
          </a:gsLst>
          <a:lin ang="27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" name="Google Shape;176;p31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Detalhes</a:t>
            </a:r>
            <a:endParaRPr/>
          </a:p>
        </p:txBody>
      </p:sp>
      <p:sp>
        <p:nvSpPr>
          <p:cNvPr id="177" name="Google Shape;177;p31" hidden="0"/>
          <p:cNvSpPr txBox="1"/>
          <p:nvPr isPhoto="0" userDrawn="0">
            <p:ph type="subTitle" idx="1" hasCustomPrompt="0"/>
          </p:nvPr>
        </p:nvSpPr>
        <p:spPr bwMode="auto">
          <a:xfrm flipH="0" flipV="0">
            <a:off x="720000" y="1814898"/>
            <a:ext cx="7647871" cy="278026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>
              <a:buSzPts val="18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Conforto = planejado para oferecer conforto;</a:t>
            </a:r>
            <a:endParaRPr lang="en-US" sz="1800" b="0" i="0" u="none" strike="noStrike" cap="none" spc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buSzPts val="18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Durabilidade = componentes de alta qualidade;</a:t>
            </a:r>
            <a:endParaRPr lang="en-US" sz="1800" b="0" i="0" u="none" strike="noStrike" cap="none" spc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buSzPts val="18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Confiabilidade = a confiabilidade dos dados é levada a sério, e, a partir de muitos testes, garantimos dados com precisão de até 96%;</a:t>
            </a:r>
            <a:endParaRPr lang="en-US" sz="1800" b="0" i="0" u="none" strike="noStrike" cap="none" spc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buSzPts val="18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Bateria de longa duração e carregamento rápido;</a:t>
            </a:r>
            <a:endParaRPr lang="en-US" sz="1800" b="0" i="0" u="none" strike="noStrike" cap="none" spc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buSzPts val="18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Amplamente testado</a:t>
            </a:r>
            <a:r>
              <a:rPr lang="pt-BR"/>
              <a:t>.</a:t>
            </a:r>
            <a:endParaRPr lang="en-US" sz="1800" b="0" i="0" u="none" strike="noStrike" cap="none" spc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83" name="Google Shape;183;p31" hidden="0"/>
          <p:cNvSpPr/>
          <p:nvPr isPhoto="0" userDrawn="0"/>
        </p:nvSpPr>
        <p:spPr bwMode="auto">
          <a:xfrm rot="-403777">
            <a:off x="2124946" y="750016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fill="norm" stroke="1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" name="Google Shape;186;p31" hidden="0"/>
          <p:cNvSpPr/>
          <p:nvPr isPhoto="0" userDrawn="0"/>
        </p:nvSpPr>
        <p:spPr bwMode="auto">
          <a:xfrm>
            <a:off x="4491263" y="1607375"/>
            <a:ext cx="169200" cy="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" name="Google Shape;217;p34" hidden="0"/>
          <p:cNvSpPr txBox="1"/>
          <p:nvPr isPhoto="0" userDrawn="0">
            <p:ph type="title" hasCustomPrompt="0"/>
          </p:nvPr>
        </p:nvSpPr>
        <p:spPr bwMode="auto"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Imagens</a:t>
            </a:r>
            <a:endParaRPr/>
          </a:p>
        </p:txBody>
      </p:sp>
      <p:sp>
        <p:nvSpPr>
          <p:cNvPr id="222" name="Google Shape;222;p34" hidden="0"/>
          <p:cNvSpPr/>
          <p:nvPr isPhoto="0" userDrawn="0"/>
        </p:nvSpPr>
        <p:spPr bwMode="auto">
          <a:xfrm rot="-403777">
            <a:off x="3409052" y="750017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fill="norm" stroke="1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7" name="Google Shape;227;p34" hidden="0"/>
          <p:cNvSpPr/>
          <p:nvPr isPhoto="0" userDrawn="0"/>
        </p:nvSpPr>
        <p:spPr bwMode="auto">
          <a:xfrm rot="-403777">
            <a:off x="5565302" y="750017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fill="norm" stroke="1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1648142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378580" y="1112699"/>
            <a:ext cx="2689405" cy="3583803"/>
          </a:xfrm>
          <a:prstGeom prst="rect">
            <a:avLst/>
          </a:prstGeom>
        </p:spPr>
      </p:pic>
      <p:pic>
        <p:nvPicPr>
          <p:cNvPr id="64451325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473913" y="1422463"/>
            <a:ext cx="3950086" cy="3262806"/>
          </a:xfrm>
          <a:prstGeom prst="rect">
            <a:avLst/>
          </a:prstGeom>
        </p:spPr>
      </p:pic>
      <p:pic>
        <p:nvPicPr>
          <p:cNvPr id="163360520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16199969" flipH="0" flipV="0">
            <a:off x="2838440" y="3552567"/>
            <a:ext cx="580080" cy="334662"/>
          </a:xfrm>
          <a:prstGeom prst="rect">
            <a:avLst/>
          </a:prstGeom>
        </p:spPr>
      </p:pic>
      <p:pic>
        <p:nvPicPr>
          <p:cNvPr id="1619665032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16199969" flipH="0" flipV="0">
            <a:off x="1798170" y="3547393"/>
            <a:ext cx="579222" cy="332138"/>
          </a:xfrm>
          <a:prstGeom prst="rect">
            <a:avLst/>
          </a:prstGeom>
        </p:spPr>
      </p:pic>
      <p:pic>
        <p:nvPicPr>
          <p:cNvPr id="101675535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804013" y="3429857"/>
            <a:ext cx="929161" cy="496844"/>
          </a:xfrm>
          <a:prstGeom prst="rect">
            <a:avLst/>
          </a:prstGeom>
        </p:spPr>
      </p:pic>
      <p:pic>
        <p:nvPicPr>
          <p:cNvPr id="145465552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10799990" flipH="0" flipV="0">
            <a:off x="5804013" y="2160921"/>
            <a:ext cx="961340" cy="498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" name="Google Shape;242;p36" hidden="0"/>
          <p:cNvSpPr txBox="1"/>
          <p:nvPr isPhoto="0" userDrawn="0">
            <p:ph type="title" hasCustomPrompt="0"/>
          </p:nvPr>
        </p:nvSpPr>
        <p:spPr bwMode="auto">
          <a:xfrm>
            <a:off x="702128" y="89374"/>
            <a:ext cx="7704000" cy="1181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Imagem</a:t>
            </a:r>
            <a:endParaRPr/>
          </a:p>
        </p:txBody>
      </p:sp>
      <p:sp>
        <p:nvSpPr>
          <p:cNvPr id="243" name="Google Shape;243;p36" hidden="0"/>
          <p:cNvSpPr/>
          <p:nvPr isPhoto="0" userDrawn="0"/>
        </p:nvSpPr>
        <p:spPr bwMode="auto">
          <a:xfrm rot="-403777">
            <a:off x="728401" y="603594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fill="norm" stroke="1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4" name="Google Shape;244;p36" hidden="0"/>
          <p:cNvSpPr/>
          <p:nvPr isPhoto="0" userDrawn="0"/>
        </p:nvSpPr>
        <p:spPr bwMode="auto">
          <a:xfrm rot="-403777">
            <a:off x="8281141" y="603594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fill="norm" stroke="1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92627416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745046" y="373276"/>
            <a:ext cx="3859853" cy="4543682"/>
          </a:xfrm>
          <a:prstGeom prst="rect">
            <a:avLst/>
          </a:prstGeom>
        </p:spPr>
      </p:pic>
      <p:sp>
        <p:nvSpPr>
          <p:cNvPr id="229493732" name="" hidden="0"/>
          <p:cNvSpPr/>
          <p:nvPr isPhoto="0" userDrawn="0"/>
        </p:nvSpPr>
        <p:spPr bwMode="auto">
          <a:xfrm flipH="0" flipV="0">
            <a:off x="5175709" y="3359493"/>
            <a:ext cx="501993" cy="87527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8331094" name="" hidden="0"/>
          <p:cNvSpPr/>
          <p:nvPr isPhoto="0" userDrawn="0"/>
        </p:nvSpPr>
        <p:spPr bwMode="auto">
          <a:xfrm flipH="0" flipV="0">
            <a:off x="5175708" y="3359493"/>
            <a:ext cx="501993" cy="875269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4124011" name="" hidden="0"/>
          <p:cNvSpPr/>
          <p:nvPr isPhoto="0" userDrawn="0"/>
        </p:nvSpPr>
        <p:spPr bwMode="auto">
          <a:xfrm flipH="0" flipV="0">
            <a:off x="3656858" y="3359493"/>
            <a:ext cx="540608" cy="862398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neakers shop pitch deck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B711"/>
      </a:lt2>
      <a:accent1>
        <a:srgbClr val="FFB711"/>
      </a:accent1>
      <a:accent2>
        <a:srgbClr val="212121"/>
      </a:accent2>
      <a:accent3>
        <a:srgbClr val="212121"/>
      </a:accent3>
      <a:accent4>
        <a:srgbClr val="F3F3F3"/>
      </a:accent4>
      <a:accent5>
        <a:srgbClr val="D9D9D9"/>
      </a:accent5>
      <a:accent6>
        <a:srgbClr val="FFB71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ONLYOFFICE/6.4.2.6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