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4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6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01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7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5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9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45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86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7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E9C7-5913-48A1-BCF9-0A32977BD068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0140" y="0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base 5</a:t>
            </a:r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30140" y="2813368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Matheus Andreiczuk</a:t>
            </a:r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8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73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1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sz="2400" dirty="0" smtClean="0">
                <a:ln w="762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Cabo coaxial</a:t>
            </a:r>
          </a:p>
          <a:p>
            <a:r>
              <a:rPr lang="pt-BR" sz="2400" dirty="0" smtClean="0">
                <a:ln w="762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conhecido como cabo coaxial grosso ou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Thicknet</a:t>
            </a:r>
            <a:r>
              <a:rPr lang="pt-BR" sz="2400" dirty="0" smtClean="0">
                <a:ln w="762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pt-BR" dirty="0" smtClean="0">
              <a:ln w="76200">
                <a:noFill/>
              </a:ln>
              <a:solidFill>
                <a:schemeClr val="bg1"/>
              </a:solidFill>
            </a:endParaRPr>
          </a:p>
          <a:p>
            <a:endParaRPr lang="pt-BR" dirty="0">
              <a:ln w="762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AutoShape 2" descr="Redes Locais: Placas e Cabos - Página 2 - Redes - Clube do Hardware"/>
          <p:cNvSpPr>
            <a:spLocks noChangeAspect="1" noChangeArrowheads="1"/>
          </p:cNvSpPr>
          <p:nvPr/>
        </p:nvSpPr>
        <p:spPr bwMode="auto">
          <a:xfrm>
            <a:off x="4384674" y="2944809"/>
            <a:ext cx="1558925" cy="155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Redes Locais: Placas e Cabos - Página 2 - Redes - Clube do Hard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17898"/>
            <a:ext cx="19812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3944495"/>
            <a:ext cx="3456000" cy="2160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6"/>
          <a:stretch/>
        </p:blipFill>
        <p:spPr>
          <a:xfrm>
            <a:off x="6656839" y="3944495"/>
            <a:ext cx="3298564" cy="216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76400" y="169068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Núcleo de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cobre sólido cercado por um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lindagem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malha metálica e uma cobertura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Blindagem dupla e quádrupla.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7140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Núcleo = transporta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sinais eletrônicos que constituem os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Núcleo = sólido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(cobre) ou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trançado;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 isolante = separar o núcleo da malha;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alha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fio (trançada ou retorcida)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protege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núcleo contra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ruídos;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= blindagem externa não condutora.</a:t>
            </a:r>
            <a:endParaRPr lang="pt-BR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Funcionamento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05" y="3889846"/>
            <a:ext cx="4336209" cy="2492219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54" y="3889846"/>
            <a:ext cx="3038054" cy="24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7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 interferência;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Cabo rígido;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custo;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Difícil instalação e manutenção.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1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33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348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108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10 base 5</vt:lpstr>
      <vt:lpstr>História</vt:lpstr>
      <vt:lpstr>Conceito</vt:lpstr>
      <vt:lpstr>Composição</vt:lpstr>
      <vt:lpstr>Composição</vt:lpstr>
      <vt:lpstr>Funcionamento</vt:lpstr>
      <vt:lpstr>Características</vt:lpstr>
      <vt:lpstr>Utilização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base 5</dc:title>
  <dc:creator>2info2021</dc:creator>
  <cp:lastModifiedBy>2info2021</cp:lastModifiedBy>
  <cp:revision>11</cp:revision>
  <dcterms:created xsi:type="dcterms:W3CDTF">2022-04-11T18:05:39Z</dcterms:created>
  <dcterms:modified xsi:type="dcterms:W3CDTF">2022-04-12T17:35:36Z</dcterms:modified>
</cp:coreProperties>
</file>