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21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jpeg" ContentType="image/jpeg"/>
  <Override PartName="/ppt/media/image19.jpeg" ContentType="image/jpeg"/>
  <Override PartName="/ppt/media/image22.png" ContentType="image/png"/>
  <Override PartName="/ppt/media/image2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CF04238-4080-4CA7-8B16-6971B5598657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17/04/22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3DDC74-38F5-495F-94F7-990C497207B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75F769-151C-4A74-AC87-316C58C2B997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17/04/22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C38CB7-938C-4AD6-ACB5-DE5D11A6807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30200" y="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e2f0d9"/>
                </a:solidFill>
                <a:latin typeface="Arial"/>
              </a:rPr>
              <a:t>10 base 5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930200" y="28134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e2f0d9"/>
                </a:solidFill>
                <a:latin typeface="Calibri"/>
              </a:rPr>
              <a:t>Matheus Andreiczuk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Utilização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40000" y="1825560"/>
            <a:ext cx="10813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Sua principal utilização seriam locais com alta interferência eletromagnética.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Curiosidade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Utilizando o 10base5 em um notebook!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www.mattmillman.com/projects/10base5/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4860000" y="3600000"/>
            <a:ext cx="2396520" cy="239652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10620000" y="5400000"/>
            <a:ext cx="10800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Arial"/>
              </a:rPr>
              <a:t>História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Primeira variante comercialmente disponível;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Padronizado em 1982;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Em 2003 tornou-se obsoleto para novas instalações.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Arial"/>
              </a:rPr>
              <a:t>Conceito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20000" y="1690560"/>
            <a:ext cx="10633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Cabo coaxial;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10base5 = 10Mbit/s, transmissão de banda base até 500m;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Também conhecido como cabo coaxial grosso ou Thicknet (1cm diâmetro).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AutoShape 2"/>
          <p:cNvSpPr/>
          <p:nvPr/>
        </p:nvSpPr>
        <p:spPr>
          <a:xfrm>
            <a:off x="4384800" y="2944800"/>
            <a:ext cx="1558440" cy="15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Auto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950480" y="3420000"/>
            <a:ext cx="3449520" cy="265176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7380000" y="3304080"/>
            <a:ext cx="3420000" cy="281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Arial"/>
              </a:rPr>
              <a:t>Composição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Espaço Reservado para Conteúdo 3" descr=""/>
          <p:cNvPicPr/>
          <p:nvPr/>
        </p:nvPicPr>
        <p:blipFill>
          <a:blip r:embed="rId2"/>
          <a:stretch/>
        </p:blipFill>
        <p:spPr>
          <a:xfrm>
            <a:off x="1950840" y="3944520"/>
            <a:ext cx="3455640" cy="2159640"/>
          </a:xfrm>
          <a:prstGeom prst="rect">
            <a:avLst/>
          </a:prstGeom>
          <a:ln w="0">
            <a:noFill/>
          </a:ln>
        </p:spPr>
      </p:pic>
      <p:pic>
        <p:nvPicPr>
          <p:cNvPr id="94" name="Imagem 4" descr=""/>
          <p:cNvPicPr/>
          <p:nvPr/>
        </p:nvPicPr>
        <p:blipFill>
          <a:blip r:embed="rId3"/>
          <a:srcRect l="0" t="0" r="0" b="9371"/>
          <a:stretch/>
        </p:blipFill>
        <p:spPr>
          <a:xfrm>
            <a:off x="6656760" y="3944520"/>
            <a:ext cx="3298320" cy="2159640"/>
          </a:xfrm>
          <a:prstGeom prst="rect">
            <a:avLst/>
          </a:prstGeom>
          <a:ln w="0">
            <a:noFill/>
          </a:ln>
        </p:spPr>
      </p:pic>
      <p:sp>
        <p:nvSpPr>
          <p:cNvPr id="95" name="CaixaDeTexto 6"/>
          <p:cNvSpPr/>
          <p:nvPr/>
        </p:nvSpPr>
        <p:spPr>
          <a:xfrm>
            <a:off x="838080" y="1690200"/>
            <a:ext cx="1051524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Núcleo de cobre sólido cercado por um isolante; 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Blindagem de malha metálica e uma cobertura externa;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Blindagem dupla e quádrupla.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Arial"/>
              </a:rPr>
              <a:t>Composição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47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Núcleo = transporta os sinais eletrônicos que constituem os dados;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Núcleo = sólido (cobre) ou trançado;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Camada isolante = separar o núcleo da malha;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Malha de fio (trançada ou retorcida) = protege o núcleo contra ruídos;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Capa = blindagem externa não condutora.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Arial"/>
              </a:rPr>
              <a:t>Funcionamento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Espaço Reservado para Conteúdo 8" descr=""/>
          <p:cNvPicPr/>
          <p:nvPr/>
        </p:nvPicPr>
        <p:blipFill>
          <a:blip r:embed="rId2"/>
          <a:stretch/>
        </p:blipFill>
        <p:spPr>
          <a:xfrm>
            <a:off x="6523560" y="3889800"/>
            <a:ext cx="4335840" cy="2491920"/>
          </a:xfrm>
          <a:prstGeom prst="rect">
            <a:avLst/>
          </a:prstGeom>
          <a:ln w="0">
            <a:noFill/>
          </a:ln>
        </p:spPr>
      </p:pic>
      <p:pic>
        <p:nvPicPr>
          <p:cNvPr id="100" name="Imagem 9" descr=""/>
          <p:cNvPicPr/>
          <p:nvPr/>
        </p:nvPicPr>
        <p:blipFill>
          <a:blip r:embed="rId3"/>
          <a:stretch/>
        </p:blipFill>
        <p:spPr>
          <a:xfrm>
            <a:off x="2133720" y="3889800"/>
            <a:ext cx="3037680" cy="249084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1093320" y="1690200"/>
            <a:ext cx="102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Até 100 estações podem ser conectadas ao cabo usando transceptores;</a:t>
            </a:r>
            <a:endParaRPr b="0" lang="pt-BR" sz="2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Conector vampiro.</a:t>
            </a:r>
            <a:endParaRPr b="0" lang="pt-BR" sz="2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2476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Arial"/>
              </a:rPr>
              <a:t>Utilização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2880000" y="528120"/>
            <a:ext cx="6561360" cy="271188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3600000" y="3240000"/>
            <a:ext cx="5220000" cy="300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Exemplificando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240000" y="1825560"/>
            <a:ext cx="5288400" cy="429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Arial"/>
              </a:rPr>
              <a:t>Características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Baixa interferência;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Cabo rígido (mau contato ao dobrar, rompimento, etc);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Difícil instalação e manutenção.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LibreOffice/7.2.2.2$Windows_X86_64 LibreOffice_project/02b2acce88a210515b4a5bb2e46cbfb63fe97d56</Application>
  <AppVersion>15.0000</AppVersion>
  <Words>108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2022-04-11T18:05:39Z</dcterms:created>
  <dc:creator>2info2021</dc:creator>
  <dc:description/>
  <dc:language>pt-BR</dc:language>
  <cp:lastModifiedBy/>
  <dcterms:modified xsi:type="dcterms:W3CDTF">2022-04-17T18:57:48Z</dcterms:modified>
  <cp:revision>12</cp:revision>
  <dc:subject/>
  <dc:title>10 base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