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A2AC-1B30-49C9-A571-20A42F0A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52CF1-0D5F-429D-856F-60659C7A1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2DA7-BDF3-4F37-A568-F13AB52C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F245-B7BA-4598-887F-BE8F3E4E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D2E2-E6C9-49E4-A6AD-5A02412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6784-0F36-4F99-8C31-22EBE10F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A2A04-61A5-4165-874E-D8355FB81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0498-85D2-48A6-9A02-DCB4D71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4B45-0938-4947-931A-2599C64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410B-509C-4A13-924C-A4D6E58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7620B-0B12-4847-9B8F-2A6D1185D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81979-FE67-49AC-996E-CE0E6A42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6B20-3B07-422E-9F5F-0A0CFD4B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8CFA-C0D0-40C3-9E4F-4390339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84FD-EE63-4A3D-872C-56C53BA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F3B2-5432-46EB-8B4A-E1A4DC2F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5BE0-2BC5-4746-A1E4-44D05F40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F5DE-E8F4-4EDC-89C9-D48AAB36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F93F-E07B-4CE0-BA7B-BA4377BE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A709-3311-4D2E-B89F-CEC1220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DD8E-A1FD-416D-B66B-9494CEF8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F9D9-6DB9-4F4E-BE20-F838EC09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4216-AF0A-4F81-B245-BA313937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EAA0-A1BB-4ED5-9BB8-F5B803A0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BC93-FCB7-469C-BBE4-64B57E42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7BA-17B2-4704-99D1-237A1BC5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1857-4EA0-4DB2-9503-519FC9CAB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9DAB0-AF0E-4D18-BC4B-EC8E15D4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BE41-0574-4E55-B475-B27D7F2F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28FD-EA98-4957-A1ED-22D626D3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5B10-61C1-42FD-AE5D-9CAA7278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4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C49B-46B1-4157-9ECE-DD73632D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F2D74-9AC6-409A-AA65-6D3CE915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A4CB-7F09-49A3-AF4D-AA7D9649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5A318-4618-4FAA-BC4E-783E056FB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EB52B-667D-401A-943B-86C44F55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6A6A3-270A-49A9-BEDD-C74FC4A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AE138-306E-4750-87B7-DB8FAB2E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FF522-6F5F-40A7-8E46-7CD4224C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7AE1-17CB-4874-8032-03E7706F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22BBA-E1EB-49EA-A588-35E2E605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ADA43-CD13-4E1E-9030-C3A3FE2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AADF-2AB5-43A9-81EC-4FCBB25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BE795-B40F-4EBA-AD95-3CBCF157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1B4A5-1777-47E5-B30F-279D61E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445C6-8506-4190-9DC7-C8758A69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3B5F-4752-4E15-8A18-C4EE5F3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B6AF-5063-44C8-ABC9-AD9C8373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3372-27AA-459C-9CFE-F1F57397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A8F2-2459-4C98-B282-0640E4D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A9FD6-BA36-4A13-A7DE-6A9034A5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5906-CBB8-4DEE-A3AD-D8A0A8A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08D6-23FF-41F9-8A0B-1BF3DBCA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072A-4816-47B7-B1DA-9FD288B3F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74C9-32F3-4133-AED0-C2E19C36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0F78-D1A4-47EA-A8D8-5CB7E168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D9D5-BF41-4FE4-B122-037DDB8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240D2-6CDA-4B21-BAEC-1789FFDF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216BD-0D34-4F6E-A519-5C4B17B8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44E8-EEE4-4BD3-9A3A-D4616AA7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2084-90B6-417B-9B3A-1938AB73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BEFE-39CE-468A-B66C-D0880D4C21F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C576-E669-4966-BEEA-48D9454A3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3C53-3303-4821-B58A-27BFF1FBB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003C-DAC4-4A5A-A263-984793E4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2C7C2C-C925-4530-AF52-9644D69C2191}"/>
              </a:ext>
            </a:extLst>
          </p:cNvPr>
          <p:cNvSpPr txBox="1"/>
          <p:nvPr/>
        </p:nvSpPr>
        <p:spPr>
          <a:xfrm>
            <a:off x="2336800" y="1244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Bla</a:t>
            </a:r>
            <a:endParaRPr lang="pt-BR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4A2C9-8D09-4DA2-8300-E960802AD52A}"/>
              </a:ext>
            </a:extLst>
          </p:cNvPr>
          <p:cNvSpPr/>
          <p:nvPr/>
        </p:nvSpPr>
        <p:spPr>
          <a:xfrm>
            <a:off x="5283200" y="1244600"/>
            <a:ext cx="2362202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bli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A4E79-EA1C-4E87-AC49-1A50EB0D8329}"/>
              </a:ext>
            </a:extLst>
          </p:cNvPr>
          <p:cNvSpPr/>
          <p:nvPr/>
        </p:nvSpPr>
        <p:spPr>
          <a:xfrm>
            <a:off x="2755900" y="3556000"/>
            <a:ext cx="2209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8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2024-03-25T13:42:29Z</dcterms:created>
  <dcterms:modified xsi:type="dcterms:W3CDTF">2024-03-25T13:42:48Z</dcterms:modified>
</cp:coreProperties>
</file>