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1744-289D-4025-A2D4-A4B5F91F0E9E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D5FD-77CC-4ED6-899E-8E28A1C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1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212E-9F06-4560-C672-C7BF250DE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1A3D0-49BF-3F65-6E06-5709B79D1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358A-C586-C627-018D-837823ED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4A-3766-417C-8EF5-C773DAC75A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A7D3-E6DE-19EB-00E2-9F09BA6C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BF0E0-124B-CF13-7C6A-B9A7DC68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7E-91EF-4F6D-93D8-8C0EF760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5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F163-06CC-59FA-1C65-48A64F92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DEB5D-E48C-5C8D-238E-EC8640686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962F-52F9-124C-CEF6-EFD39121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4A-3766-417C-8EF5-C773DAC75A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21FF-3C9C-9E9C-053C-E0470D54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0CFDE-369B-99DC-342A-D6A27CA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7E-91EF-4F6D-93D8-8C0EF760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3A30D-D344-256E-633B-663FF3089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41870-DA5F-B4AD-0175-56233E519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EBE67-6005-DE5B-0FA5-88F136E2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4A-3766-417C-8EF5-C773DAC75A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458E-65E0-E7B6-09DD-9A59288F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0F30-19A7-EE9C-8196-CA133983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7E-91EF-4F6D-93D8-8C0EF760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0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CCC5-2AEA-A355-BEF2-E0FE1C94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7A0F-D5D5-9770-785A-12CA136B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6F5A-0C8E-A1A5-CFEA-9AA908D3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4A-3766-417C-8EF5-C773DAC75A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D81C-3510-B69C-962E-819CC9E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C736-BF36-E035-4E31-C4FE36B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7E-91EF-4F6D-93D8-8C0EF760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4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71A-03E7-0BE7-9821-A744D48E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0AF53-A651-B00C-FEFA-902C67407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E761-DED1-F5C5-C7BF-EB4E1DDA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4A-3766-417C-8EF5-C773DAC75A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5280-0DCC-5987-D549-742C0C50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6BFB5-1191-FDF2-20B8-BD0A01A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7E-91EF-4F6D-93D8-8C0EF760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AB2B-76F5-0249-536D-10310949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A3E5-850F-B257-ECEB-B0204213E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B8D16-091A-6B98-79E6-54A8E9E1F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181F9-03B2-984B-9DE1-8710F74E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4A-3766-417C-8EF5-C773DAC75A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33A9-B9CE-DA9A-6C12-3ABF3CC6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DD338-9685-6EB3-1453-B4A375CD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7E-91EF-4F6D-93D8-8C0EF760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5673-F9E0-3BD5-8321-C1DF1002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C341A-B5A3-1DB8-4FEA-21AB56E8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CC675-72A6-30F5-5C4A-BCEC37135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92D8B-2D99-4C47-9D98-5103655DB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36657-8FC6-1A21-5BCC-52507D006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C52D3-284A-5C29-6C86-C55CC06C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4A-3766-417C-8EF5-C773DAC75A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26E9A-64AB-D8AA-1BDC-7B10C39E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54160-8B9F-1766-DB1A-9A870416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7E-91EF-4F6D-93D8-8C0EF760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2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6306-9F6C-4A16-EF3B-F1CFAB17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7A745-C322-BE47-7C69-81B152A5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4A-3766-417C-8EF5-C773DAC75A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42096-6ACF-F56A-661E-0CFBD855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5569F-2F30-2B9A-4572-9309D4BC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7E-91EF-4F6D-93D8-8C0EF760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67245-5AAA-727A-1F30-7514DDAD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4A-3766-417C-8EF5-C773DAC75A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851E5-BAAE-6EA8-8444-BF835DFD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C74E2-A3FE-2D88-96DC-0BB212D9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7E-91EF-4F6D-93D8-8C0EF760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13F6-0C34-838E-B824-D87067C3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3335-1074-A154-EB39-A2812B8B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FE6F0-69B9-8A38-D8BC-6AD0AA99A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F30C6-AD41-6B47-77B1-DDF91608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4A-3766-417C-8EF5-C773DAC75A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AB549-697F-023F-8536-599A7AC3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B747A-8A58-683F-DB93-87D6685E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7E-91EF-4F6D-93D8-8C0EF760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75AA-7FFC-DF7E-9C1D-55E6B536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E515B-E40A-D5DC-F139-7FB864B62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A0FD1-0E34-B390-2285-5B685030A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883F6-2F91-335C-3205-5176473C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2A4A-3766-417C-8EF5-C773DAC75A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6692F-9178-79ED-B3CB-239A635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532A-7FAF-608B-C264-173A179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7E-91EF-4F6D-93D8-8C0EF760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BB30B-1730-599B-DA20-9CA08AE7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317FF-37A6-13D9-206D-589FFCB74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48A1A-BBE2-2130-D8C5-0CEC414C0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2A4A-3766-417C-8EF5-C773DAC75A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E0926-FF74-1718-4C79-E49F747F2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F32C-44DD-CA0D-6839-692A6EE16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FC7E-91EF-4F6D-93D8-8C0EF760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38383-11C9-8475-519A-41CFCD86A219}"/>
              </a:ext>
            </a:extLst>
          </p:cNvPr>
          <p:cNvSpPr txBox="1"/>
          <p:nvPr/>
        </p:nvSpPr>
        <p:spPr>
          <a:xfrm>
            <a:off x="365760" y="5463540"/>
            <a:ext cx="111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Steering</a:t>
            </a:r>
          </a:p>
          <a:p>
            <a:r>
              <a:rPr lang="en-US" dirty="0"/>
              <a:t>DEVOPS 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0FC322-164E-EFCD-5EDF-7C4AB5991A3D}"/>
              </a:ext>
            </a:extLst>
          </p:cNvPr>
          <p:cNvSpPr/>
          <p:nvPr/>
        </p:nvSpPr>
        <p:spPr>
          <a:xfrm>
            <a:off x="3269589" y="2967335"/>
            <a:ext cx="5652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PROJETO DEVOPS X</a:t>
            </a:r>
          </a:p>
        </p:txBody>
      </p:sp>
    </p:spTree>
    <p:extLst>
      <p:ext uri="{BB962C8B-B14F-4D97-AF65-F5344CB8AC3E}">
        <p14:creationId xmlns:p14="http://schemas.microsoft.com/office/powerpoint/2010/main" val="157142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8B542-5BC9-DC7B-318C-874AC3CA4E65}"/>
              </a:ext>
            </a:extLst>
          </p:cNvPr>
          <p:cNvSpPr/>
          <p:nvPr/>
        </p:nvSpPr>
        <p:spPr>
          <a:xfrm>
            <a:off x="320854" y="292715"/>
            <a:ext cx="3732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 Macro</a:t>
            </a:r>
          </a:p>
        </p:txBody>
      </p:sp>
      <p:sp>
        <p:nvSpPr>
          <p:cNvPr id="7" name="AutoShape 2" descr="Packing Box Open outline">
            <a:extLst>
              <a:ext uri="{FF2B5EF4-FFF2-40B4-BE49-F238E27FC236}">
                <a16:creationId xmlns:a16="http://schemas.microsoft.com/office/drawing/2014/main" id="{6690382C-6ACB-63E0-088D-46C83FEE8B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451" y="27183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3" descr="Arrow circle with solid fill">
            <a:extLst>
              <a:ext uri="{FF2B5EF4-FFF2-40B4-BE49-F238E27FC236}">
                <a16:creationId xmlns:a16="http://schemas.microsoft.com/office/drawing/2014/main" id="{371199B4-D818-EE67-2243-03FC9D0B12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9826" y="27183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Arrow circle with solid fill">
            <a:extLst>
              <a:ext uri="{FF2B5EF4-FFF2-40B4-BE49-F238E27FC236}">
                <a16:creationId xmlns:a16="http://schemas.microsoft.com/office/drawing/2014/main" id="{4CE4FF9C-EC93-1337-E502-98239CA91E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0201" y="27183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Arrow circle with solid fill">
            <a:extLst>
              <a:ext uri="{FF2B5EF4-FFF2-40B4-BE49-F238E27FC236}">
                <a16:creationId xmlns:a16="http://schemas.microsoft.com/office/drawing/2014/main" id="{5AB468BF-5882-BD64-10A8-7A73EAE92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0576" y="27183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Arrow circle with solid fill">
            <a:extLst>
              <a:ext uri="{FF2B5EF4-FFF2-40B4-BE49-F238E27FC236}">
                <a16:creationId xmlns:a16="http://schemas.microsoft.com/office/drawing/2014/main" id="{72F16462-E56F-C5EF-6047-138D4D0F2A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0951" y="27183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A952D-D867-CC89-6492-9FFAF21CC413}"/>
              </a:ext>
            </a:extLst>
          </p:cNvPr>
          <p:cNvSpPr txBox="1"/>
          <p:nvPr/>
        </p:nvSpPr>
        <p:spPr>
          <a:xfrm>
            <a:off x="414959" y="3698621"/>
            <a:ext cx="9689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PROJETO 1</a:t>
            </a:r>
          </a:p>
          <a:p>
            <a:endParaRPr lang="en-US" sz="1400" dirty="0"/>
          </a:p>
          <a:p>
            <a:r>
              <a:rPr lang="en-US" sz="1400" dirty="0"/>
              <a:t>PROJETO 2</a:t>
            </a:r>
          </a:p>
          <a:p>
            <a:endParaRPr lang="en-US" sz="1400" dirty="0"/>
          </a:p>
          <a:p>
            <a:r>
              <a:rPr lang="en-US" sz="1400" dirty="0"/>
              <a:t>PROJETO 3</a:t>
            </a:r>
          </a:p>
          <a:p>
            <a:endParaRPr lang="en-US" sz="1400" dirty="0"/>
          </a:p>
          <a:p>
            <a:r>
              <a:rPr lang="en-US" sz="1400" dirty="0"/>
              <a:t>PROJETO 4</a:t>
            </a:r>
          </a:p>
          <a:p>
            <a:endParaRPr lang="en-US" sz="1400" dirty="0"/>
          </a:p>
          <a:p>
            <a:r>
              <a:rPr lang="en-US" sz="1400" dirty="0"/>
              <a:t>PROJETO 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F1FD8-C9CB-0D62-E0DD-759024BB5BE9}"/>
              </a:ext>
            </a:extLst>
          </p:cNvPr>
          <p:cNvSpPr/>
          <p:nvPr/>
        </p:nvSpPr>
        <p:spPr>
          <a:xfrm>
            <a:off x="320854" y="2870760"/>
            <a:ext cx="2264522" cy="41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Desenho</a:t>
            </a:r>
            <a:r>
              <a:rPr lang="en-US" sz="1600" dirty="0"/>
              <a:t> de </a:t>
            </a:r>
            <a:r>
              <a:rPr lang="en-US" sz="1600" dirty="0" err="1"/>
              <a:t>arquitetura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20C48-0923-000F-214A-9BB887D7290A}"/>
              </a:ext>
            </a:extLst>
          </p:cNvPr>
          <p:cNvSpPr/>
          <p:nvPr/>
        </p:nvSpPr>
        <p:spPr>
          <a:xfrm>
            <a:off x="2933384" y="2843483"/>
            <a:ext cx="6419670" cy="41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Refinamento</a:t>
            </a:r>
            <a:r>
              <a:rPr lang="en-US" dirty="0"/>
              <a:t> de Backlog SP1,SP2 ...SPN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2FAA9A-E171-4BD6-E6F4-FC903B9D360C}"/>
              </a:ext>
            </a:extLst>
          </p:cNvPr>
          <p:cNvSpPr/>
          <p:nvPr/>
        </p:nvSpPr>
        <p:spPr>
          <a:xfrm>
            <a:off x="9517286" y="3684018"/>
            <a:ext cx="2264522" cy="201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7495BF01-E258-EF6F-5A38-E062C9CDF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23894"/>
              </p:ext>
            </p:extLst>
          </p:nvPr>
        </p:nvGraphicFramePr>
        <p:xfrm>
          <a:off x="320854" y="1232571"/>
          <a:ext cx="11265345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45">
                  <a:extLst>
                    <a:ext uri="{9D8B030D-6E8A-4147-A177-3AD203B41FA5}">
                      <a16:colId xmlns:a16="http://schemas.microsoft.com/office/drawing/2014/main" val="720135592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4059516036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4247986766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3956664581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1976792568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3935125821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2445502540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3635190263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3575489100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2716226754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3088898068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4180698075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3592903753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3483152183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3798115926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4040847885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707744958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775908767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3879717830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3227122955"/>
                    </a:ext>
                  </a:extLst>
                </a:gridCol>
                <a:gridCol w="536445">
                  <a:extLst>
                    <a:ext uri="{9D8B030D-6E8A-4147-A177-3AD203B41FA5}">
                      <a16:colId xmlns:a16="http://schemas.microsoft.com/office/drawing/2014/main" val="4294854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25/08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01/09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 DIAS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78835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2364141-1952-870C-9B87-C7096B135019}"/>
              </a:ext>
            </a:extLst>
          </p:cNvPr>
          <p:cNvSpPr/>
          <p:nvPr/>
        </p:nvSpPr>
        <p:spPr>
          <a:xfrm>
            <a:off x="1512226" y="3684018"/>
            <a:ext cx="764522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6E964-4260-5057-49D0-4F3CF4E8EA27}"/>
              </a:ext>
            </a:extLst>
          </p:cNvPr>
          <p:cNvSpPr/>
          <p:nvPr/>
        </p:nvSpPr>
        <p:spPr>
          <a:xfrm>
            <a:off x="1512226" y="4087079"/>
            <a:ext cx="764522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5486C8-9063-AB54-D4AC-123EECB2577C}"/>
              </a:ext>
            </a:extLst>
          </p:cNvPr>
          <p:cNvSpPr/>
          <p:nvPr/>
        </p:nvSpPr>
        <p:spPr>
          <a:xfrm>
            <a:off x="1512225" y="4497796"/>
            <a:ext cx="764522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C21CB8-D2D2-08EB-9278-C082E3866225}"/>
              </a:ext>
            </a:extLst>
          </p:cNvPr>
          <p:cNvSpPr/>
          <p:nvPr/>
        </p:nvSpPr>
        <p:spPr>
          <a:xfrm>
            <a:off x="1501011" y="4935153"/>
            <a:ext cx="764522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44F23A-B1D7-FEBF-F641-56CB5ACE4B4C}"/>
              </a:ext>
            </a:extLst>
          </p:cNvPr>
          <p:cNvSpPr/>
          <p:nvPr/>
        </p:nvSpPr>
        <p:spPr>
          <a:xfrm>
            <a:off x="1512225" y="5398704"/>
            <a:ext cx="764522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utoShape 8" descr="Arrow circle with solid fill">
            <a:extLst>
              <a:ext uri="{FF2B5EF4-FFF2-40B4-BE49-F238E27FC236}">
                <a16:creationId xmlns:a16="http://schemas.microsoft.com/office/drawing/2014/main" id="{F02BF99F-ACF4-E70C-377F-2A2BCC4BAA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9208" y="32493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0" descr="Arrow circle with solid fill">
            <a:extLst>
              <a:ext uri="{FF2B5EF4-FFF2-40B4-BE49-F238E27FC236}">
                <a16:creationId xmlns:a16="http://schemas.microsoft.com/office/drawing/2014/main" id="{2E430543-CE5A-DB97-C06C-4A45372F34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2" descr="Arrow circle with solid fill">
            <a:extLst>
              <a:ext uri="{FF2B5EF4-FFF2-40B4-BE49-F238E27FC236}">
                <a16:creationId xmlns:a16="http://schemas.microsoft.com/office/drawing/2014/main" id="{A1A9F46D-6954-ED3C-414D-4746BBE66B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1608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D11D71-B1E9-8F08-58E9-6B462F6B0C74}"/>
              </a:ext>
            </a:extLst>
          </p:cNvPr>
          <p:cNvCxnSpPr>
            <a:cxnSpLocks/>
          </p:cNvCxnSpPr>
          <p:nvPr/>
        </p:nvCxnSpPr>
        <p:spPr>
          <a:xfrm>
            <a:off x="5392271" y="2420471"/>
            <a:ext cx="0" cy="361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01CF4C-FC23-A29C-2192-300D060512F6}"/>
              </a:ext>
            </a:extLst>
          </p:cNvPr>
          <p:cNvSpPr txBox="1"/>
          <p:nvPr/>
        </p:nvSpPr>
        <p:spPr>
          <a:xfrm>
            <a:off x="4784418" y="6086940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Estamos </a:t>
            </a:r>
            <a:r>
              <a:rPr lang="en-US" sz="1800" dirty="0" err="1"/>
              <a:t>aqui</a:t>
            </a:r>
            <a:endParaRPr 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4D2201-9E4F-D2C0-5DBF-54A67EE7B0A8}"/>
              </a:ext>
            </a:extLst>
          </p:cNvPr>
          <p:cNvSpPr txBox="1"/>
          <p:nvPr/>
        </p:nvSpPr>
        <p:spPr>
          <a:xfrm>
            <a:off x="26054" y="6271606"/>
            <a:ext cx="265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*LEGENDA: 7 </a:t>
            </a:r>
            <a:r>
              <a:rPr lang="en-US" sz="1400" dirty="0" err="1"/>
              <a:t>dias</a:t>
            </a:r>
            <a:r>
              <a:rPr lang="en-US" sz="1400" dirty="0"/>
              <a:t> entre </a:t>
            </a:r>
            <a:r>
              <a:rPr lang="en-US" sz="1400" dirty="0" err="1"/>
              <a:t>cada</a:t>
            </a:r>
            <a:r>
              <a:rPr lang="en-US" sz="1400" dirty="0"/>
              <a:t> data</a:t>
            </a:r>
          </a:p>
          <a:p>
            <a:r>
              <a:rPr lang="en-US" sz="1400" dirty="0"/>
              <a:t>*SEM 4 : </a:t>
            </a:r>
            <a:r>
              <a:rPr lang="en-US" sz="1400" dirty="0" err="1"/>
              <a:t>Semana</a:t>
            </a:r>
            <a:r>
              <a:rPr lang="en-US" sz="1400" dirty="0"/>
              <a:t> 4 do </a:t>
            </a:r>
            <a:r>
              <a:rPr lang="en-US" sz="1400" dirty="0" err="1"/>
              <a:t>mês</a:t>
            </a:r>
            <a:endParaRPr lang="en-US" sz="1400" dirty="0"/>
          </a:p>
        </p:txBody>
      </p:sp>
      <p:pic>
        <p:nvPicPr>
          <p:cNvPr id="47" name="Graphic 1" descr="Packing Box Open outline">
            <a:extLst>
              <a:ext uri="{FF2B5EF4-FFF2-40B4-BE49-F238E27FC236}">
                <a16:creationId xmlns:a16="http://schemas.microsoft.com/office/drawing/2014/main" id="{542FF36F-6118-8579-DBA8-548E5B642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6942" y="6546329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69871F-514C-F1E0-20F1-DA74AF779FF0}"/>
              </a:ext>
            </a:extLst>
          </p:cNvPr>
          <p:cNvSpPr/>
          <p:nvPr/>
        </p:nvSpPr>
        <p:spPr>
          <a:xfrm>
            <a:off x="506896" y="264476"/>
            <a:ext cx="4078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 –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FD258-014F-1F8F-9C4F-585AEF826FBC}"/>
              </a:ext>
            </a:extLst>
          </p:cNvPr>
          <p:cNvSpPr/>
          <p:nvPr/>
        </p:nvSpPr>
        <p:spPr>
          <a:xfrm>
            <a:off x="333772" y="1837851"/>
            <a:ext cx="32021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Progresso da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9ED37-E3D0-2C58-5C68-2D0194A9337F}"/>
              </a:ext>
            </a:extLst>
          </p:cNvPr>
          <p:cNvSpPr/>
          <p:nvPr/>
        </p:nvSpPr>
        <p:spPr>
          <a:xfrm>
            <a:off x="324811" y="2985299"/>
            <a:ext cx="25699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Próximos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Passos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E8D91-54E3-C01F-0793-B41041EB8383}"/>
              </a:ext>
            </a:extLst>
          </p:cNvPr>
          <p:cNvSpPr/>
          <p:nvPr/>
        </p:nvSpPr>
        <p:spPr>
          <a:xfrm>
            <a:off x="333772" y="4356865"/>
            <a:ext cx="19293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Risco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/Issue</a:t>
            </a:r>
          </a:p>
        </p:txBody>
      </p:sp>
      <p:sp>
        <p:nvSpPr>
          <p:cNvPr id="6" name="AutoShape 2" descr="Clipboard Checked outline">
            <a:extLst>
              <a:ext uri="{FF2B5EF4-FFF2-40B4-BE49-F238E27FC236}">
                <a16:creationId xmlns:a16="http://schemas.microsoft.com/office/drawing/2014/main" id="{9975FF26-8923-1F8D-D026-628B302F9C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096" y="1851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EAF261-1847-B033-E0C2-87DA9C2A2CCB}"/>
              </a:ext>
            </a:extLst>
          </p:cNvPr>
          <p:cNvSpPr/>
          <p:nvPr/>
        </p:nvSpPr>
        <p:spPr>
          <a:xfrm>
            <a:off x="347382" y="3221913"/>
            <a:ext cx="11461376" cy="362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FBAB9E-0AB6-B145-7881-2316562C1707}"/>
              </a:ext>
            </a:extLst>
          </p:cNvPr>
          <p:cNvSpPr/>
          <p:nvPr/>
        </p:nvSpPr>
        <p:spPr>
          <a:xfrm>
            <a:off x="1258425" y="224135"/>
            <a:ext cx="9675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Andamento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dos Testes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Integrados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3D20BB-2509-6DAE-682A-0A5407BFE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01297"/>
              </p:ext>
            </p:extLst>
          </p:nvPr>
        </p:nvGraphicFramePr>
        <p:xfrm>
          <a:off x="8095128" y="1822325"/>
          <a:ext cx="36710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048">
                  <a:extLst>
                    <a:ext uri="{9D8B030D-6E8A-4147-A177-3AD203B41FA5}">
                      <a16:colId xmlns:a16="http://schemas.microsoft.com/office/drawing/2014/main" val="1429444534"/>
                    </a:ext>
                  </a:extLst>
                </a:gridCol>
              </a:tblGrid>
              <a:tr h="27861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Desenvolvimento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90896"/>
                  </a:ext>
                </a:extLst>
              </a:tr>
              <a:tr h="480896">
                <a:tc>
                  <a:txBody>
                    <a:bodyPr/>
                    <a:lstStyle/>
                    <a:p>
                      <a:r>
                        <a:rPr lang="en-US" dirty="0" err="1"/>
                        <a:t>Previsto</a:t>
                      </a:r>
                      <a:r>
                        <a:rPr lang="en-US" dirty="0"/>
                        <a:t>(%) :  52                                                                     </a:t>
                      </a:r>
                      <a:r>
                        <a:rPr lang="en-US" dirty="0" err="1"/>
                        <a:t>Realizado</a:t>
                      </a:r>
                      <a:r>
                        <a:rPr lang="en-US" dirty="0"/>
                        <a:t> (%) : 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284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E6A746-A723-0CBA-1EF3-BD64702117C2}"/>
              </a:ext>
            </a:extLst>
          </p:cNvPr>
          <p:cNvSpPr txBox="1"/>
          <p:nvPr/>
        </p:nvSpPr>
        <p:spPr>
          <a:xfrm>
            <a:off x="239805" y="2912440"/>
            <a:ext cx="244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 corte: 25/08/23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AB4DB-8723-DDC1-323D-138E53BB9411}"/>
              </a:ext>
            </a:extLst>
          </p:cNvPr>
          <p:cNvSpPr txBox="1"/>
          <p:nvPr/>
        </p:nvSpPr>
        <p:spPr>
          <a:xfrm>
            <a:off x="5597304" y="324433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BURNUP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A4F1CD-86DB-7F27-A87A-B935AED4D849}"/>
              </a:ext>
            </a:extLst>
          </p:cNvPr>
          <p:cNvCxnSpPr>
            <a:cxnSpLocks/>
          </p:cNvCxnSpPr>
          <p:nvPr/>
        </p:nvCxnSpPr>
        <p:spPr>
          <a:xfrm flipV="1">
            <a:off x="860612" y="5876365"/>
            <a:ext cx="10434917" cy="12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B700BD-D115-9633-7E61-9E8ED8ED478C}"/>
              </a:ext>
            </a:extLst>
          </p:cNvPr>
          <p:cNvCxnSpPr>
            <a:cxnSpLocks/>
          </p:cNvCxnSpPr>
          <p:nvPr/>
        </p:nvCxnSpPr>
        <p:spPr>
          <a:xfrm>
            <a:off x="860611" y="4029764"/>
            <a:ext cx="10434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1C0D5A-34C4-B1D0-2245-4A1AE1F555F0}"/>
              </a:ext>
            </a:extLst>
          </p:cNvPr>
          <p:cNvCxnSpPr/>
          <p:nvPr/>
        </p:nvCxnSpPr>
        <p:spPr>
          <a:xfrm>
            <a:off x="1358153" y="5997388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53CA16-A0CE-EB2D-4935-29DE49F7A9B3}"/>
              </a:ext>
            </a:extLst>
          </p:cNvPr>
          <p:cNvCxnSpPr/>
          <p:nvPr/>
        </p:nvCxnSpPr>
        <p:spPr>
          <a:xfrm>
            <a:off x="1940858" y="5997387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0787A4-1368-52EA-63F6-B6B2FCF28EE7}"/>
              </a:ext>
            </a:extLst>
          </p:cNvPr>
          <p:cNvCxnSpPr/>
          <p:nvPr/>
        </p:nvCxnSpPr>
        <p:spPr>
          <a:xfrm>
            <a:off x="2169458" y="5997386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FB2471-0218-8022-8894-3C4D2E92592F}"/>
              </a:ext>
            </a:extLst>
          </p:cNvPr>
          <p:cNvCxnSpPr/>
          <p:nvPr/>
        </p:nvCxnSpPr>
        <p:spPr>
          <a:xfrm>
            <a:off x="2874187" y="5997386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37766F-2B66-9F4A-48E2-C1493D32E837}"/>
              </a:ext>
            </a:extLst>
          </p:cNvPr>
          <p:cNvCxnSpPr/>
          <p:nvPr/>
        </p:nvCxnSpPr>
        <p:spPr>
          <a:xfrm>
            <a:off x="3473823" y="5997385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3B750E-F644-A6EE-0380-31AAB27E689D}"/>
              </a:ext>
            </a:extLst>
          </p:cNvPr>
          <p:cNvCxnSpPr/>
          <p:nvPr/>
        </p:nvCxnSpPr>
        <p:spPr>
          <a:xfrm>
            <a:off x="3666564" y="5997384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AA2F64-F643-C3A6-715E-95343F41418C}"/>
              </a:ext>
            </a:extLst>
          </p:cNvPr>
          <p:cNvCxnSpPr/>
          <p:nvPr/>
        </p:nvCxnSpPr>
        <p:spPr>
          <a:xfrm>
            <a:off x="4177552" y="5997383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73A120-BD4E-05D6-18BD-3D930E3C5ABE}"/>
              </a:ext>
            </a:extLst>
          </p:cNvPr>
          <p:cNvCxnSpPr/>
          <p:nvPr/>
        </p:nvCxnSpPr>
        <p:spPr>
          <a:xfrm>
            <a:off x="4755776" y="5997382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FF8E4-F965-C997-4C82-5C86991F16A8}"/>
              </a:ext>
            </a:extLst>
          </p:cNvPr>
          <p:cNvCxnSpPr/>
          <p:nvPr/>
        </p:nvCxnSpPr>
        <p:spPr>
          <a:xfrm>
            <a:off x="5280211" y="5936876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F4FCDE-D141-27FD-39D5-701B3EB220F9}"/>
              </a:ext>
            </a:extLst>
          </p:cNvPr>
          <p:cNvCxnSpPr/>
          <p:nvPr/>
        </p:nvCxnSpPr>
        <p:spPr>
          <a:xfrm>
            <a:off x="5777752" y="5936876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BF2419-5C3F-C78C-1BA2-EE2C71DDC8E5}"/>
              </a:ext>
            </a:extLst>
          </p:cNvPr>
          <p:cNvCxnSpPr/>
          <p:nvPr/>
        </p:nvCxnSpPr>
        <p:spPr>
          <a:xfrm>
            <a:off x="6288741" y="5961520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E752FB-8181-A092-3F1F-408B406D6C3B}"/>
              </a:ext>
            </a:extLst>
          </p:cNvPr>
          <p:cNvCxnSpPr/>
          <p:nvPr/>
        </p:nvCxnSpPr>
        <p:spPr>
          <a:xfrm>
            <a:off x="8278905" y="5936875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67C499-6801-B11B-CE70-43AEB31648BC}"/>
              </a:ext>
            </a:extLst>
          </p:cNvPr>
          <p:cNvCxnSpPr/>
          <p:nvPr/>
        </p:nvCxnSpPr>
        <p:spPr>
          <a:xfrm>
            <a:off x="8942293" y="5936875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1058CB-B50A-2D24-0F8B-2305FE3DD508}"/>
              </a:ext>
            </a:extLst>
          </p:cNvPr>
          <p:cNvCxnSpPr/>
          <p:nvPr/>
        </p:nvCxnSpPr>
        <p:spPr>
          <a:xfrm>
            <a:off x="9890310" y="5876365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C271A52-DC4B-53E3-FA09-1AA260D54EE8}"/>
              </a:ext>
            </a:extLst>
          </p:cNvPr>
          <p:cNvSpPr/>
          <p:nvPr/>
        </p:nvSpPr>
        <p:spPr>
          <a:xfrm>
            <a:off x="860612" y="3966796"/>
            <a:ext cx="10246659" cy="2030592"/>
          </a:xfrm>
          <a:custGeom>
            <a:avLst/>
            <a:gdLst>
              <a:gd name="connsiteX0" fmla="*/ 0 w 10246659"/>
              <a:gd name="connsiteY0" fmla="*/ 2030592 h 2030592"/>
              <a:gd name="connsiteX1" fmla="*/ 53788 w 10246659"/>
              <a:gd name="connsiteY1" fmla="*/ 1936463 h 2030592"/>
              <a:gd name="connsiteX2" fmla="*/ 80682 w 10246659"/>
              <a:gd name="connsiteY2" fmla="*/ 1855780 h 2030592"/>
              <a:gd name="connsiteX3" fmla="*/ 188259 w 10246659"/>
              <a:gd name="connsiteY3" fmla="*/ 1801992 h 2030592"/>
              <a:gd name="connsiteX4" fmla="*/ 282388 w 10246659"/>
              <a:gd name="connsiteY4" fmla="*/ 1788545 h 2030592"/>
              <a:gd name="connsiteX5" fmla="*/ 1021976 w 10246659"/>
              <a:gd name="connsiteY5" fmla="*/ 1748204 h 2030592"/>
              <a:gd name="connsiteX6" fmla="*/ 1129553 w 10246659"/>
              <a:gd name="connsiteY6" fmla="*/ 1613733 h 2030592"/>
              <a:gd name="connsiteX7" fmla="*/ 1156447 w 10246659"/>
              <a:gd name="connsiteY7" fmla="*/ 1465816 h 2030592"/>
              <a:gd name="connsiteX8" fmla="*/ 1169894 w 10246659"/>
              <a:gd name="connsiteY8" fmla="*/ 1385133 h 2030592"/>
              <a:gd name="connsiteX9" fmla="*/ 1196788 w 10246659"/>
              <a:gd name="connsiteY9" fmla="*/ 1304451 h 2030592"/>
              <a:gd name="connsiteX10" fmla="*/ 1290917 w 10246659"/>
              <a:gd name="connsiteY10" fmla="*/ 1264110 h 2030592"/>
              <a:gd name="connsiteX11" fmla="*/ 1546412 w 10246659"/>
              <a:gd name="connsiteY11" fmla="*/ 1223769 h 2030592"/>
              <a:gd name="connsiteX12" fmla="*/ 1963270 w 10246659"/>
              <a:gd name="connsiteY12" fmla="*/ 1169980 h 2030592"/>
              <a:gd name="connsiteX13" fmla="*/ 2097741 w 10246659"/>
              <a:gd name="connsiteY13" fmla="*/ 1143086 h 2030592"/>
              <a:gd name="connsiteX14" fmla="*/ 2366682 w 10246659"/>
              <a:gd name="connsiteY14" fmla="*/ 1129639 h 2030592"/>
              <a:gd name="connsiteX15" fmla="*/ 2554941 w 10246659"/>
              <a:gd name="connsiteY15" fmla="*/ 1102745 h 2030592"/>
              <a:gd name="connsiteX16" fmla="*/ 2595282 w 10246659"/>
              <a:gd name="connsiteY16" fmla="*/ 1062404 h 2030592"/>
              <a:gd name="connsiteX17" fmla="*/ 2689412 w 10246659"/>
              <a:gd name="connsiteY17" fmla="*/ 995169 h 2030592"/>
              <a:gd name="connsiteX18" fmla="*/ 2716306 w 10246659"/>
              <a:gd name="connsiteY18" fmla="*/ 927933 h 2030592"/>
              <a:gd name="connsiteX19" fmla="*/ 2729753 w 10246659"/>
              <a:gd name="connsiteY19" fmla="*/ 887592 h 2030592"/>
              <a:gd name="connsiteX20" fmla="*/ 2783541 w 10246659"/>
              <a:gd name="connsiteY20" fmla="*/ 847251 h 2030592"/>
              <a:gd name="connsiteX21" fmla="*/ 3200400 w 10246659"/>
              <a:gd name="connsiteY21" fmla="*/ 766569 h 2030592"/>
              <a:gd name="connsiteX22" fmla="*/ 3630706 w 10246659"/>
              <a:gd name="connsiteY22" fmla="*/ 537969 h 2030592"/>
              <a:gd name="connsiteX23" fmla="*/ 3805517 w 10246659"/>
              <a:gd name="connsiteY23" fmla="*/ 457286 h 2030592"/>
              <a:gd name="connsiteX24" fmla="*/ 4168588 w 10246659"/>
              <a:gd name="connsiteY24" fmla="*/ 443839 h 2030592"/>
              <a:gd name="connsiteX25" fmla="*/ 5365376 w 10246659"/>
              <a:gd name="connsiteY25" fmla="*/ 430392 h 2030592"/>
              <a:gd name="connsiteX26" fmla="*/ 5459506 w 10246659"/>
              <a:gd name="connsiteY26" fmla="*/ 403498 h 2030592"/>
              <a:gd name="connsiteX27" fmla="*/ 5970494 w 10246659"/>
              <a:gd name="connsiteY27" fmla="*/ 403498 h 2030592"/>
              <a:gd name="connsiteX28" fmla="*/ 6306670 w 10246659"/>
              <a:gd name="connsiteY28" fmla="*/ 376604 h 2030592"/>
              <a:gd name="connsiteX29" fmla="*/ 6441141 w 10246659"/>
              <a:gd name="connsiteY29" fmla="*/ 295922 h 2030592"/>
              <a:gd name="connsiteX30" fmla="*/ 6521823 w 10246659"/>
              <a:gd name="connsiteY30" fmla="*/ 255580 h 2030592"/>
              <a:gd name="connsiteX31" fmla="*/ 6992470 w 10246659"/>
              <a:gd name="connsiteY31" fmla="*/ 390051 h 2030592"/>
              <a:gd name="connsiteX32" fmla="*/ 7113494 w 10246659"/>
              <a:gd name="connsiteY32" fmla="*/ 457286 h 2030592"/>
              <a:gd name="connsiteX33" fmla="*/ 7261412 w 10246659"/>
              <a:gd name="connsiteY33" fmla="*/ 416945 h 2030592"/>
              <a:gd name="connsiteX34" fmla="*/ 7409329 w 10246659"/>
              <a:gd name="connsiteY34" fmla="*/ 336263 h 2030592"/>
              <a:gd name="connsiteX35" fmla="*/ 7449670 w 10246659"/>
              <a:gd name="connsiteY35" fmla="*/ 322816 h 2030592"/>
              <a:gd name="connsiteX36" fmla="*/ 7476564 w 10246659"/>
              <a:gd name="connsiteY36" fmla="*/ 269028 h 2030592"/>
              <a:gd name="connsiteX37" fmla="*/ 7530353 w 10246659"/>
              <a:gd name="connsiteY37" fmla="*/ 228686 h 2030592"/>
              <a:gd name="connsiteX38" fmla="*/ 7570694 w 10246659"/>
              <a:gd name="connsiteY38" fmla="*/ 174898 h 2030592"/>
              <a:gd name="connsiteX39" fmla="*/ 7637929 w 10246659"/>
              <a:gd name="connsiteY39" fmla="*/ 161451 h 2030592"/>
              <a:gd name="connsiteX40" fmla="*/ 7718612 w 10246659"/>
              <a:gd name="connsiteY40" fmla="*/ 148004 h 2030592"/>
              <a:gd name="connsiteX41" fmla="*/ 7866529 w 10246659"/>
              <a:gd name="connsiteY41" fmla="*/ 107663 h 2030592"/>
              <a:gd name="connsiteX42" fmla="*/ 8001000 w 10246659"/>
              <a:gd name="connsiteY42" fmla="*/ 67322 h 2030592"/>
              <a:gd name="connsiteX43" fmla="*/ 8256494 w 10246659"/>
              <a:gd name="connsiteY43" fmla="*/ 53875 h 2030592"/>
              <a:gd name="connsiteX44" fmla="*/ 8606117 w 10246659"/>
              <a:gd name="connsiteY44" fmla="*/ 13533 h 2030592"/>
              <a:gd name="connsiteX45" fmla="*/ 8686800 w 10246659"/>
              <a:gd name="connsiteY45" fmla="*/ 86 h 2030592"/>
              <a:gd name="connsiteX46" fmla="*/ 8915400 w 10246659"/>
              <a:gd name="connsiteY46" fmla="*/ 26980 h 2030592"/>
              <a:gd name="connsiteX47" fmla="*/ 9049870 w 10246659"/>
              <a:gd name="connsiteY47" fmla="*/ 53875 h 2030592"/>
              <a:gd name="connsiteX48" fmla="*/ 10246659 w 10246659"/>
              <a:gd name="connsiteY48" fmla="*/ 53875 h 2030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246659" h="2030592">
                <a:moveTo>
                  <a:pt x="0" y="2030592"/>
                </a:moveTo>
                <a:cubicBezTo>
                  <a:pt x="17929" y="1999216"/>
                  <a:pt x="38644" y="1969275"/>
                  <a:pt x="53788" y="1936463"/>
                </a:cubicBezTo>
                <a:cubicBezTo>
                  <a:pt x="65668" y="1910723"/>
                  <a:pt x="66915" y="1880562"/>
                  <a:pt x="80682" y="1855780"/>
                </a:cubicBezTo>
                <a:cubicBezTo>
                  <a:pt x="108051" y="1806515"/>
                  <a:pt x="137390" y="1810470"/>
                  <a:pt x="188259" y="1801992"/>
                </a:cubicBezTo>
                <a:cubicBezTo>
                  <a:pt x="219523" y="1796781"/>
                  <a:pt x="250759" y="1790586"/>
                  <a:pt x="282388" y="1788545"/>
                </a:cubicBezTo>
                <a:lnTo>
                  <a:pt x="1021976" y="1748204"/>
                </a:lnTo>
                <a:cubicBezTo>
                  <a:pt x="1057835" y="1703380"/>
                  <a:pt x="1120116" y="1670354"/>
                  <a:pt x="1129553" y="1613733"/>
                </a:cubicBezTo>
                <a:cubicBezTo>
                  <a:pt x="1169181" y="1375966"/>
                  <a:pt x="1118856" y="1672568"/>
                  <a:pt x="1156447" y="1465816"/>
                </a:cubicBezTo>
                <a:cubicBezTo>
                  <a:pt x="1161324" y="1438990"/>
                  <a:pt x="1163281" y="1411584"/>
                  <a:pt x="1169894" y="1385133"/>
                </a:cubicBezTo>
                <a:cubicBezTo>
                  <a:pt x="1176770" y="1357631"/>
                  <a:pt x="1176742" y="1324497"/>
                  <a:pt x="1196788" y="1304451"/>
                </a:cubicBezTo>
                <a:cubicBezTo>
                  <a:pt x="1220926" y="1280313"/>
                  <a:pt x="1257655" y="1271786"/>
                  <a:pt x="1290917" y="1264110"/>
                </a:cubicBezTo>
                <a:cubicBezTo>
                  <a:pt x="1374929" y="1244723"/>
                  <a:pt x="1461012" y="1235630"/>
                  <a:pt x="1546412" y="1223769"/>
                </a:cubicBezTo>
                <a:cubicBezTo>
                  <a:pt x="1786845" y="1190376"/>
                  <a:pt x="1741295" y="1206976"/>
                  <a:pt x="1963270" y="1169980"/>
                </a:cubicBezTo>
                <a:cubicBezTo>
                  <a:pt x="2008359" y="1162465"/>
                  <a:pt x="2052257" y="1147634"/>
                  <a:pt x="2097741" y="1143086"/>
                </a:cubicBezTo>
                <a:cubicBezTo>
                  <a:pt x="2187055" y="1134155"/>
                  <a:pt x="2277035" y="1134121"/>
                  <a:pt x="2366682" y="1129639"/>
                </a:cubicBezTo>
                <a:cubicBezTo>
                  <a:pt x="2429435" y="1120674"/>
                  <a:pt x="2494127" y="1120631"/>
                  <a:pt x="2554941" y="1102745"/>
                </a:cubicBezTo>
                <a:cubicBezTo>
                  <a:pt x="2573185" y="1097379"/>
                  <a:pt x="2579807" y="1073457"/>
                  <a:pt x="2595282" y="1062404"/>
                </a:cubicBezTo>
                <a:cubicBezTo>
                  <a:pt x="2719182" y="973904"/>
                  <a:pt x="2584517" y="1100061"/>
                  <a:pt x="2689412" y="995169"/>
                </a:cubicBezTo>
                <a:cubicBezTo>
                  <a:pt x="2698377" y="972757"/>
                  <a:pt x="2707831" y="950535"/>
                  <a:pt x="2716306" y="927933"/>
                </a:cubicBezTo>
                <a:cubicBezTo>
                  <a:pt x="2721283" y="914661"/>
                  <a:pt x="2720679" y="898481"/>
                  <a:pt x="2729753" y="887592"/>
                </a:cubicBezTo>
                <a:cubicBezTo>
                  <a:pt x="2744101" y="870375"/>
                  <a:pt x="2761919" y="853148"/>
                  <a:pt x="2783541" y="847251"/>
                </a:cubicBezTo>
                <a:cubicBezTo>
                  <a:pt x="3022261" y="782146"/>
                  <a:pt x="2991447" y="836220"/>
                  <a:pt x="3200400" y="766569"/>
                </a:cubicBezTo>
                <a:cubicBezTo>
                  <a:pt x="3386324" y="704594"/>
                  <a:pt x="3454003" y="643991"/>
                  <a:pt x="3630706" y="537969"/>
                </a:cubicBezTo>
                <a:cubicBezTo>
                  <a:pt x="3672999" y="512593"/>
                  <a:pt x="3750523" y="462285"/>
                  <a:pt x="3805517" y="457286"/>
                </a:cubicBezTo>
                <a:cubicBezTo>
                  <a:pt x="3926126" y="446322"/>
                  <a:pt x="4047499" y="445927"/>
                  <a:pt x="4168588" y="443839"/>
                </a:cubicBezTo>
                <a:lnTo>
                  <a:pt x="5365376" y="430392"/>
                </a:lnTo>
                <a:cubicBezTo>
                  <a:pt x="5396753" y="421427"/>
                  <a:pt x="5427318" y="408863"/>
                  <a:pt x="5459506" y="403498"/>
                </a:cubicBezTo>
                <a:cubicBezTo>
                  <a:pt x="5628168" y="375388"/>
                  <a:pt x="5802232" y="397266"/>
                  <a:pt x="5970494" y="403498"/>
                </a:cubicBezTo>
                <a:cubicBezTo>
                  <a:pt x="6082553" y="394533"/>
                  <a:pt x="6195688" y="394504"/>
                  <a:pt x="6306670" y="376604"/>
                </a:cubicBezTo>
                <a:cubicBezTo>
                  <a:pt x="6352448" y="369220"/>
                  <a:pt x="6404255" y="322269"/>
                  <a:pt x="6441141" y="295922"/>
                </a:cubicBezTo>
                <a:cubicBezTo>
                  <a:pt x="6486759" y="263338"/>
                  <a:pt x="6471866" y="272233"/>
                  <a:pt x="6521823" y="255580"/>
                </a:cubicBezTo>
                <a:cubicBezTo>
                  <a:pt x="6678705" y="300404"/>
                  <a:pt x="6838037" y="337403"/>
                  <a:pt x="6992470" y="390051"/>
                </a:cubicBezTo>
                <a:cubicBezTo>
                  <a:pt x="7036150" y="404942"/>
                  <a:pt x="7067574" y="452694"/>
                  <a:pt x="7113494" y="457286"/>
                </a:cubicBezTo>
                <a:cubicBezTo>
                  <a:pt x="7164347" y="462371"/>
                  <a:pt x="7212106" y="430392"/>
                  <a:pt x="7261412" y="416945"/>
                </a:cubicBezTo>
                <a:cubicBezTo>
                  <a:pt x="7310718" y="390051"/>
                  <a:pt x="7359095" y="361380"/>
                  <a:pt x="7409329" y="336263"/>
                </a:cubicBezTo>
                <a:cubicBezTo>
                  <a:pt x="7422007" y="329924"/>
                  <a:pt x="7439647" y="332839"/>
                  <a:pt x="7449670" y="322816"/>
                </a:cubicBezTo>
                <a:cubicBezTo>
                  <a:pt x="7463844" y="308642"/>
                  <a:pt x="7463518" y="284248"/>
                  <a:pt x="7476564" y="269028"/>
                </a:cubicBezTo>
                <a:cubicBezTo>
                  <a:pt x="7491150" y="252011"/>
                  <a:pt x="7514505" y="244534"/>
                  <a:pt x="7530353" y="228686"/>
                </a:cubicBezTo>
                <a:cubicBezTo>
                  <a:pt x="7546200" y="212839"/>
                  <a:pt x="7551689" y="186776"/>
                  <a:pt x="7570694" y="174898"/>
                </a:cubicBezTo>
                <a:cubicBezTo>
                  <a:pt x="7590075" y="162785"/>
                  <a:pt x="7615442" y="165539"/>
                  <a:pt x="7637929" y="161451"/>
                </a:cubicBezTo>
                <a:cubicBezTo>
                  <a:pt x="7664755" y="156574"/>
                  <a:pt x="7691952" y="153717"/>
                  <a:pt x="7718612" y="148004"/>
                </a:cubicBezTo>
                <a:cubicBezTo>
                  <a:pt x="7847530" y="120379"/>
                  <a:pt x="7788211" y="131761"/>
                  <a:pt x="7866529" y="107663"/>
                </a:cubicBezTo>
                <a:cubicBezTo>
                  <a:pt x="7911257" y="93901"/>
                  <a:pt x="7954642" y="73716"/>
                  <a:pt x="8001000" y="67322"/>
                </a:cubicBezTo>
                <a:cubicBezTo>
                  <a:pt x="8085483" y="55669"/>
                  <a:pt x="8171329" y="58357"/>
                  <a:pt x="8256494" y="53875"/>
                </a:cubicBezTo>
                <a:lnTo>
                  <a:pt x="8606117" y="13533"/>
                </a:lnTo>
                <a:cubicBezTo>
                  <a:pt x="8633172" y="10151"/>
                  <a:pt x="8659560" y="-1098"/>
                  <a:pt x="8686800" y="86"/>
                </a:cubicBezTo>
                <a:cubicBezTo>
                  <a:pt x="8763453" y="3419"/>
                  <a:pt x="8839200" y="18015"/>
                  <a:pt x="8915400" y="26980"/>
                </a:cubicBezTo>
                <a:cubicBezTo>
                  <a:pt x="8965972" y="43838"/>
                  <a:pt x="8986067" y="53210"/>
                  <a:pt x="9049870" y="53875"/>
                </a:cubicBezTo>
                <a:cubicBezTo>
                  <a:pt x="9448778" y="58030"/>
                  <a:pt x="9847729" y="53875"/>
                  <a:pt x="10246659" y="53875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B843CB6-07B6-5D07-716B-4D1741EB4342}"/>
              </a:ext>
            </a:extLst>
          </p:cNvPr>
          <p:cNvSpPr/>
          <p:nvPr/>
        </p:nvSpPr>
        <p:spPr>
          <a:xfrm>
            <a:off x="874059" y="4020406"/>
            <a:ext cx="10354235" cy="2003876"/>
          </a:xfrm>
          <a:custGeom>
            <a:avLst/>
            <a:gdLst>
              <a:gd name="connsiteX0" fmla="*/ 0 w 10354235"/>
              <a:gd name="connsiteY0" fmla="*/ 2003876 h 2003876"/>
              <a:gd name="connsiteX1" fmla="*/ 591670 w 10354235"/>
              <a:gd name="connsiteY1" fmla="*/ 1963535 h 2003876"/>
              <a:gd name="connsiteX2" fmla="*/ 632012 w 10354235"/>
              <a:gd name="connsiteY2" fmla="*/ 1950088 h 2003876"/>
              <a:gd name="connsiteX3" fmla="*/ 887506 w 10354235"/>
              <a:gd name="connsiteY3" fmla="*/ 1896300 h 2003876"/>
              <a:gd name="connsiteX4" fmla="*/ 1048870 w 10354235"/>
              <a:gd name="connsiteY4" fmla="*/ 1882853 h 2003876"/>
              <a:gd name="connsiteX5" fmla="*/ 1129553 w 10354235"/>
              <a:gd name="connsiteY5" fmla="*/ 1909747 h 2003876"/>
              <a:gd name="connsiteX6" fmla="*/ 1465729 w 10354235"/>
              <a:gd name="connsiteY6" fmla="*/ 1896300 h 2003876"/>
              <a:gd name="connsiteX7" fmla="*/ 1653988 w 10354235"/>
              <a:gd name="connsiteY7" fmla="*/ 1869406 h 2003876"/>
              <a:gd name="connsiteX8" fmla="*/ 1775012 w 10354235"/>
              <a:gd name="connsiteY8" fmla="*/ 1855959 h 2003876"/>
              <a:gd name="connsiteX9" fmla="*/ 1801906 w 10354235"/>
              <a:gd name="connsiteY9" fmla="*/ 1815618 h 2003876"/>
              <a:gd name="connsiteX10" fmla="*/ 1963270 w 10354235"/>
              <a:gd name="connsiteY10" fmla="*/ 1842512 h 2003876"/>
              <a:gd name="connsiteX11" fmla="*/ 2030506 w 10354235"/>
              <a:gd name="connsiteY11" fmla="*/ 1815618 h 2003876"/>
              <a:gd name="connsiteX12" fmla="*/ 2070847 w 10354235"/>
              <a:gd name="connsiteY12" fmla="*/ 1802170 h 2003876"/>
              <a:gd name="connsiteX13" fmla="*/ 2232212 w 10354235"/>
              <a:gd name="connsiteY13" fmla="*/ 1815618 h 2003876"/>
              <a:gd name="connsiteX14" fmla="*/ 2299447 w 10354235"/>
              <a:gd name="connsiteY14" fmla="*/ 1842512 h 2003876"/>
              <a:gd name="connsiteX15" fmla="*/ 2339788 w 10354235"/>
              <a:gd name="connsiteY15" fmla="*/ 1855959 h 2003876"/>
              <a:gd name="connsiteX16" fmla="*/ 2514600 w 10354235"/>
              <a:gd name="connsiteY16" fmla="*/ 1842512 h 2003876"/>
              <a:gd name="connsiteX17" fmla="*/ 2568388 w 10354235"/>
              <a:gd name="connsiteY17" fmla="*/ 1829065 h 2003876"/>
              <a:gd name="connsiteX18" fmla="*/ 3348317 w 10354235"/>
              <a:gd name="connsiteY18" fmla="*/ 1761829 h 2003876"/>
              <a:gd name="connsiteX19" fmla="*/ 3482788 w 10354235"/>
              <a:gd name="connsiteY19" fmla="*/ 1492888 h 2003876"/>
              <a:gd name="connsiteX20" fmla="*/ 3671047 w 10354235"/>
              <a:gd name="connsiteY20" fmla="*/ 1452547 h 2003876"/>
              <a:gd name="connsiteX21" fmla="*/ 3845859 w 10354235"/>
              <a:gd name="connsiteY21" fmla="*/ 1344970 h 2003876"/>
              <a:gd name="connsiteX22" fmla="*/ 3939988 w 10354235"/>
              <a:gd name="connsiteY22" fmla="*/ 1304629 h 2003876"/>
              <a:gd name="connsiteX23" fmla="*/ 4128247 w 10354235"/>
              <a:gd name="connsiteY23" fmla="*/ 1277735 h 2003876"/>
              <a:gd name="connsiteX24" fmla="*/ 4410635 w 10354235"/>
              <a:gd name="connsiteY24" fmla="*/ 1304629 h 2003876"/>
              <a:gd name="connsiteX25" fmla="*/ 4531659 w 10354235"/>
              <a:gd name="connsiteY25" fmla="*/ 1331523 h 2003876"/>
              <a:gd name="connsiteX26" fmla="*/ 5002306 w 10354235"/>
              <a:gd name="connsiteY26" fmla="*/ 1291182 h 2003876"/>
              <a:gd name="connsiteX27" fmla="*/ 5204012 w 10354235"/>
              <a:gd name="connsiteY27" fmla="*/ 1237394 h 2003876"/>
              <a:gd name="connsiteX28" fmla="*/ 5472953 w 10354235"/>
              <a:gd name="connsiteY28" fmla="*/ 1197053 h 2003876"/>
              <a:gd name="connsiteX29" fmla="*/ 5634317 w 10354235"/>
              <a:gd name="connsiteY29" fmla="*/ 1062582 h 2003876"/>
              <a:gd name="connsiteX30" fmla="*/ 5741894 w 10354235"/>
              <a:gd name="connsiteY30" fmla="*/ 995347 h 2003876"/>
              <a:gd name="connsiteX31" fmla="*/ 5903259 w 10354235"/>
              <a:gd name="connsiteY31" fmla="*/ 928112 h 2003876"/>
              <a:gd name="connsiteX32" fmla="*/ 6145306 w 10354235"/>
              <a:gd name="connsiteY32" fmla="*/ 968453 h 2003876"/>
              <a:gd name="connsiteX33" fmla="*/ 6320117 w 10354235"/>
              <a:gd name="connsiteY33" fmla="*/ 1035688 h 2003876"/>
              <a:gd name="connsiteX34" fmla="*/ 6360459 w 10354235"/>
              <a:gd name="connsiteY34" fmla="*/ 1062582 h 2003876"/>
              <a:gd name="connsiteX35" fmla="*/ 6548717 w 10354235"/>
              <a:gd name="connsiteY35" fmla="*/ 1089476 h 2003876"/>
              <a:gd name="connsiteX36" fmla="*/ 6938682 w 10354235"/>
              <a:gd name="connsiteY36" fmla="*/ 1076029 h 2003876"/>
              <a:gd name="connsiteX37" fmla="*/ 6992470 w 10354235"/>
              <a:gd name="connsiteY37" fmla="*/ 1062582 h 2003876"/>
              <a:gd name="connsiteX38" fmla="*/ 7301753 w 10354235"/>
              <a:gd name="connsiteY38" fmla="*/ 1049135 h 2003876"/>
              <a:gd name="connsiteX39" fmla="*/ 7355541 w 10354235"/>
              <a:gd name="connsiteY39" fmla="*/ 995347 h 2003876"/>
              <a:gd name="connsiteX40" fmla="*/ 7463117 w 10354235"/>
              <a:gd name="connsiteY40" fmla="*/ 914665 h 2003876"/>
              <a:gd name="connsiteX41" fmla="*/ 7516906 w 10354235"/>
              <a:gd name="connsiteY41" fmla="*/ 820535 h 2003876"/>
              <a:gd name="connsiteX42" fmla="*/ 7732059 w 10354235"/>
              <a:gd name="connsiteY42" fmla="*/ 551594 h 2003876"/>
              <a:gd name="connsiteX43" fmla="*/ 7879976 w 10354235"/>
              <a:gd name="connsiteY43" fmla="*/ 470912 h 2003876"/>
              <a:gd name="connsiteX44" fmla="*/ 8027894 w 10354235"/>
              <a:gd name="connsiteY44" fmla="*/ 363335 h 2003876"/>
              <a:gd name="connsiteX45" fmla="*/ 8054788 w 10354235"/>
              <a:gd name="connsiteY45" fmla="*/ 296100 h 2003876"/>
              <a:gd name="connsiteX46" fmla="*/ 8189259 w 10354235"/>
              <a:gd name="connsiteY46" fmla="*/ 255759 h 2003876"/>
              <a:gd name="connsiteX47" fmla="*/ 8310282 w 10354235"/>
              <a:gd name="connsiteY47" fmla="*/ 201970 h 2003876"/>
              <a:gd name="connsiteX48" fmla="*/ 8431306 w 10354235"/>
              <a:gd name="connsiteY48" fmla="*/ 148182 h 2003876"/>
              <a:gd name="connsiteX49" fmla="*/ 8686800 w 10354235"/>
              <a:gd name="connsiteY49" fmla="*/ 94394 h 2003876"/>
              <a:gd name="connsiteX50" fmla="*/ 8888506 w 10354235"/>
              <a:gd name="connsiteY50" fmla="*/ 121288 h 2003876"/>
              <a:gd name="connsiteX51" fmla="*/ 9426388 w 10354235"/>
              <a:gd name="connsiteY51" fmla="*/ 80947 h 2003876"/>
              <a:gd name="connsiteX52" fmla="*/ 9507070 w 10354235"/>
              <a:gd name="connsiteY52" fmla="*/ 40606 h 2003876"/>
              <a:gd name="connsiteX53" fmla="*/ 10098741 w 10354235"/>
              <a:gd name="connsiteY53" fmla="*/ 27159 h 2003876"/>
              <a:gd name="connsiteX54" fmla="*/ 10354235 w 10354235"/>
              <a:gd name="connsiteY54" fmla="*/ 40606 h 200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354235" h="2003876">
                <a:moveTo>
                  <a:pt x="0" y="2003876"/>
                </a:moveTo>
                <a:lnTo>
                  <a:pt x="591670" y="1963535"/>
                </a:lnTo>
                <a:cubicBezTo>
                  <a:pt x="605779" y="1962170"/>
                  <a:pt x="618190" y="1953229"/>
                  <a:pt x="632012" y="1950088"/>
                </a:cubicBezTo>
                <a:cubicBezTo>
                  <a:pt x="716879" y="1930800"/>
                  <a:pt x="802341" y="1914229"/>
                  <a:pt x="887506" y="1896300"/>
                </a:cubicBezTo>
                <a:cubicBezTo>
                  <a:pt x="964778" y="1857664"/>
                  <a:pt x="937336" y="1858953"/>
                  <a:pt x="1048870" y="1882853"/>
                </a:cubicBezTo>
                <a:cubicBezTo>
                  <a:pt x="1076590" y="1888793"/>
                  <a:pt x="1129553" y="1909747"/>
                  <a:pt x="1129553" y="1909747"/>
                </a:cubicBezTo>
                <a:cubicBezTo>
                  <a:pt x="1241612" y="1905265"/>
                  <a:pt x="1353911" y="1904901"/>
                  <a:pt x="1465729" y="1896300"/>
                </a:cubicBezTo>
                <a:cubicBezTo>
                  <a:pt x="1528932" y="1891438"/>
                  <a:pt x="1591130" y="1877605"/>
                  <a:pt x="1653988" y="1869406"/>
                </a:cubicBezTo>
                <a:cubicBezTo>
                  <a:pt x="1694237" y="1864156"/>
                  <a:pt x="1734671" y="1860441"/>
                  <a:pt x="1775012" y="1855959"/>
                </a:cubicBezTo>
                <a:cubicBezTo>
                  <a:pt x="1783977" y="1842512"/>
                  <a:pt x="1786059" y="1818787"/>
                  <a:pt x="1801906" y="1815618"/>
                </a:cubicBezTo>
                <a:cubicBezTo>
                  <a:pt x="1836882" y="1808623"/>
                  <a:pt x="1920930" y="1831927"/>
                  <a:pt x="1963270" y="1842512"/>
                </a:cubicBezTo>
                <a:cubicBezTo>
                  <a:pt x="1985682" y="1833547"/>
                  <a:pt x="2007905" y="1824094"/>
                  <a:pt x="2030506" y="1815618"/>
                </a:cubicBezTo>
                <a:cubicBezTo>
                  <a:pt x="2043778" y="1810641"/>
                  <a:pt x="2056673" y="1802170"/>
                  <a:pt x="2070847" y="1802170"/>
                </a:cubicBezTo>
                <a:cubicBezTo>
                  <a:pt x="2124822" y="1802170"/>
                  <a:pt x="2178424" y="1811135"/>
                  <a:pt x="2232212" y="1815618"/>
                </a:cubicBezTo>
                <a:cubicBezTo>
                  <a:pt x="2254624" y="1824583"/>
                  <a:pt x="2276846" y="1834037"/>
                  <a:pt x="2299447" y="1842512"/>
                </a:cubicBezTo>
                <a:cubicBezTo>
                  <a:pt x="2312719" y="1847489"/>
                  <a:pt x="2325614" y="1855959"/>
                  <a:pt x="2339788" y="1855959"/>
                </a:cubicBezTo>
                <a:cubicBezTo>
                  <a:pt x="2398231" y="1855959"/>
                  <a:pt x="2456329" y="1846994"/>
                  <a:pt x="2514600" y="1842512"/>
                </a:cubicBezTo>
                <a:cubicBezTo>
                  <a:pt x="2532529" y="1838030"/>
                  <a:pt x="2549993" y="1830845"/>
                  <a:pt x="2568388" y="1829065"/>
                </a:cubicBezTo>
                <a:cubicBezTo>
                  <a:pt x="2828115" y="1803930"/>
                  <a:pt x="3103404" y="1851871"/>
                  <a:pt x="3348317" y="1761829"/>
                </a:cubicBezTo>
                <a:cubicBezTo>
                  <a:pt x="3442389" y="1727244"/>
                  <a:pt x="3383923" y="1509365"/>
                  <a:pt x="3482788" y="1492888"/>
                </a:cubicBezTo>
                <a:cubicBezTo>
                  <a:pt x="3599930" y="1473364"/>
                  <a:pt x="3537019" y="1486054"/>
                  <a:pt x="3671047" y="1452547"/>
                </a:cubicBezTo>
                <a:cubicBezTo>
                  <a:pt x="3760049" y="1381346"/>
                  <a:pt x="3725937" y="1400934"/>
                  <a:pt x="3845859" y="1344970"/>
                </a:cubicBezTo>
                <a:cubicBezTo>
                  <a:pt x="3876793" y="1330534"/>
                  <a:pt x="3906780" y="1312536"/>
                  <a:pt x="3939988" y="1304629"/>
                </a:cubicBezTo>
                <a:cubicBezTo>
                  <a:pt x="4001654" y="1289947"/>
                  <a:pt x="4065494" y="1286700"/>
                  <a:pt x="4128247" y="1277735"/>
                </a:cubicBezTo>
                <a:cubicBezTo>
                  <a:pt x="4222376" y="1286700"/>
                  <a:pt x="4316909" y="1292132"/>
                  <a:pt x="4410635" y="1304629"/>
                </a:cubicBezTo>
                <a:cubicBezTo>
                  <a:pt x="4451598" y="1310091"/>
                  <a:pt x="4490344" y="1332462"/>
                  <a:pt x="4531659" y="1331523"/>
                </a:cubicBezTo>
                <a:cubicBezTo>
                  <a:pt x="4689076" y="1327945"/>
                  <a:pt x="4845424" y="1304629"/>
                  <a:pt x="5002306" y="1291182"/>
                </a:cubicBezTo>
                <a:cubicBezTo>
                  <a:pt x="5069541" y="1273253"/>
                  <a:pt x="5135778" y="1251041"/>
                  <a:pt x="5204012" y="1237394"/>
                </a:cubicBezTo>
                <a:cubicBezTo>
                  <a:pt x="5292902" y="1219616"/>
                  <a:pt x="5388969" y="1231172"/>
                  <a:pt x="5472953" y="1197053"/>
                </a:cubicBezTo>
                <a:cubicBezTo>
                  <a:pt x="5537821" y="1170700"/>
                  <a:pt x="5578304" y="1104592"/>
                  <a:pt x="5634317" y="1062582"/>
                </a:cubicBezTo>
                <a:cubicBezTo>
                  <a:pt x="5668146" y="1037210"/>
                  <a:pt x="5704072" y="1014258"/>
                  <a:pt x="5741894" y="995347"/>
                </a:cubicBezTo>
                <a:cubicBezTo>
                  <a:pt x="5794013" y="969288"/>
                  <a:pt x="5903259" y="928112"/>
                  <a:pt x="5903259" y="928112"/>
                </a:cubicBezTo>
                <a:cubicBezTo>
                  <a:pt x="5983941" y="941559"/>
                  <a:pt x="6066106" y="948014"/>
                  <a:pt x="6145306" y="968453"/>
                </a:cubicBezTo>
                <a:cubicBezTo>
                  <a:pt x="6205757" y="984053"/>
                  <a:pt x="6262920" y="1010664"/>
                  <a:pt x="6320117" y="1035688"/>
                </a:cubicBezTo>
                <a:cubicBezTo>
                  <a:pt x="6334924" y="1042166"/>
                  <a:pt x="6345604" y="1056216"/>
                  <a:pt x="6360459" y="1062582"/>
                </a:cubicBezTo>
                <a:cubicBezTo>
                  <a:pt x="6404966" y="1081656"/>
                  <a:pt x="6525001" y="1087104"/>
                  <a:pt x="6548717" y="1089476"/>
                </a:cubicBezTo>
                <a:cubicBezTo>
                  <a:pt x="6678705" y="1084994"/>
                  <a:pt x="6808855" y="1083897"/>
                  <a:pt x="6938682" y="1076029"/>
                </a:cubicBezTo>
                <a:cubicBezTo>
                  <a:pt x="6957129" y="1074911"/>
                  <a:pt x="6974039" y="1063947"/>
                  <a:pt x="6992470" y="1062582"/>
                </a:cubicBezTo>
                <a:cubicBezTo>
                  <a:pt x="7095380" y="1054959"/>
                  <a:pt x="7198659" y="1053617"/>
                  <a:pt x="7301753" y="1049135"/>
                </a:cubicBezTo>
                <a:cubicBezTo>
                  <a:pt x="7319682" y="1031206"/>
                  <a:pt x="7336062" y="1011579"/>
                  <a:pt x="7355541" y="995347"/>
                </a:cubicBezTo>
                <a:cubicBezTo>
                  <a:pt x="7389975" y="966652"/>
                  <a:pt x="7432714" y="947601"/>
                  <a:pt x="7463117" y="914665"/>
                </a:cubicBezTo>
                <a:cubicBezTo>
                  <a:pt x="7487629" y="888111"/>
                  <a:pt x="7499601" y="852261"/>
                  <a:pt x="7516906" y="820535"/>
                </a:cubicBezTo>
                <a:cubicBezTo>
                  <a:pt x="7575757" y="712643"/>
                  <a:pt x="7581282" y="633836"/>
                  <a:pt x="7732059" y="551594"/>
                </a:cubicBezTo>
                <a:cubicBezTo>
                  <a:pt x="7781365" y="524700"/>
                  <a:pt x="7831212" y="498777"/>
                  <a:pt x="7879976" y="470912"/>
                </a:cubicBezTo>
                <a:cubicBezTo>
                  <a:pt x="7916207" y="450209"/>
                  <a:pt x="8022228" y="367585"/>
                  <a:pt x="8027894" y="363335"/>
                </a:cubicBezTo>
                <a:cubicBezTo>
                  <a:pt x="8036859" y="340923"/>
                  <a:pt x="8034704" y="309489"/>
                  <a:pt x="8054788" y="296100"/>
                </a:cubicBezTo>
                <a:cubicBezTo>
                  <a:pt x="8093726" y="270142"/>
                  <a:pt x="8145347" y="271937"/>
                  <a:pt x="8189259" y="255759"/>
                </a:cubicBezTo>
                <a:cubicBezTo>
                  <a:pt x="8230683" y="240497"/>
                  <a:pt x="8270797" y="221713"/>
                  <a:pt x="8310282" y="201970"/>
                </a:cubicBezTo>
                <a:cubicBezTo>
                  <a:pt x="8409848" y="152186"/>
                  <a:pt x="8340505" y="167921"/>
                  <a:pt x="8431306" y="148182"/>
                </a:cubicBezTo>
                <a:lnTo>
                  <a:pt x="8686800" y="94394"/>
                </a:lnTo>
                <a:cubicBezTo>
                  <a:pt x="8754035" y="103359"/>
                  <a:pt x="8820693" y="119747"/>
                  <a:pt x="8888506" y="121288"/>
                </a:cubicBezTo>
                <a:cubicBezTo>
                  <a:pt x="9205475" y="128492"/>
                  <a:pt x="9197925" y="122485"/>
                  <a:pt x="9426388" y="80947"/>
                </a:cubicBezTo>
                <a:cubicBezTo>
                  <a:pt x="9453282" y="67500"/>
                  <a:pt x="9477625" y="46698"/>
                  <a:pt x="9507070" y="40606"/>
                </a:cubicBezTo>
                <a:cubicBezTo>
                  <a:pt x="9808115" y="-21679"/>
                  <a:pt x="9805619" y="-757"/>
                  <a:pt x="10098741" y="27159"/>
                </a:cubicBezTo>
                <a:cubicBezTo>
                  <a:pt x="10217757" y="56913"/>
                  <a:pt x="10134048" y="40606"/>
                  <a:pt x="10354235" y="40606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4CBC1-A87E-8A08-6EA5-180CC0EF5CF2}"/>
              </a:ext>
            </a:extLst>
          </p:cNvPr>
          <p:cNvSpPr/>
          <p:nvPr/>
        </p:nvSpPr>
        <p:spPr>
          <a:xfrm>
            <a:off x="3416003" y="277923"/>
            <a:ext cx="53599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Burnup do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A4EE38-DF76-0025-CD1E-35F25E94D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10274"/>
              </p:ext>
            </p:extLst>
          </p:nvPr>
        </p:nvGraphicFramePr>
        <p:xfrm>
          <a:off x="2031999" y="127215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83793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PONTOS DE ATENÇÃO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9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8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D1B0A36-CCE4-7411-6B94-2828CA14615B}"/>
              </a:ext>
            </a:extLst>
          </p:cNvPr>
          <p:cNvSpPr/>
          <p:nvPr/>
        </p:nvSpPr>
        <p:spPr>
          <a:xfrm>
            <a:off x="347382" y="3221913"/>
            <a:ext cx="11461376" cy="362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AFA8AEF-A58A-4A39-F2F4-7950C7EA8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08507"/>
              </p:ext>
            </p:extLst>
          </p:nvPr>
        </p:nvGraphicFramePr>
        <p:xfrm>
          <a:off x="8137710" y="2136212"/>
          <a:ext cx="36710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048">
                  <a:extLst>
                    <a:ext uri="{9D8B030D-6E8A-4147-A177-3AD203B41FA5}">
                      <a16:colId xmlns:a16="http://schemas.microsoft.com/office/drawing/2014/main" val="1429444534"/>
                    </a:ext>
                  </a:extLst>
                </a:gridCol>
              </a:tblGrid>
              <a:tr h="27861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Desenvolvimento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90896"/>
                  </a:ext>
                </a:extLst>
              </a:tr>
              <a:tr h="480896">
                <a:tc>
                  <a:txBody>
                    <a:bodyPr/>
                    <a:lstStyle/>
                    <a:p>
                      <a:r>
                        <a:rPr lang="en-US" dirty="0" err="1"/>
                        <a:t>Previsto</a:t>
                      </a:r>
                      <a:r>
                        <a:rPr lang="en-US" dirty="0"/>
                        <a:t>(%) :  53                                                                    </a:t>
                      </a:r>
                      <a:r>
                        <a:rPr lang="en-US" dirty="0" err="1"/>
                        <a:t>Realizado</a:t>
                      </a:r>
                      <a:r>
                        <a:rPr lang="en-US" dirty="0"/>
                        <a:t> (%) : 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284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CD8015-08AA-AB71-4587-714DA506855D}"/>
              </a:ext>
            </a:extLst>
          </p:cNvPr>
          <p:cNvSpPr txBox="1"/>
          <p:nvPr/>
        </p:nvSpPr>
        <p:spPr>
          <a:xfrm>
            <a:off x="239805" y="2912440"/>
            <a:ext cx="244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 corte: 25/08/23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1477F-3C3B-FE59-423B-4079826582EE}"/>
              </a:ext>
            </a:extLst>
          </p:cNvPr>
          <p:cNvSpPr txBox="1"/>
          <p:nvPr/>
        </p:nvSpPr>
        <p:spPr>
          <a:xfrm>
            <a:off x="5597304" y="324433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BURNUP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239EDD-BCFA-E765-0BBC-FBD2D708940C}"/>
              </a:ext>
            </a:extLst>
          </p:cNvPr>
          <p:cNvCxnSpPr>
            <a:cxnSpLocks/>
          </p:cNvCxnSpPr>
          <p:nvPr/>
        </p:nvCxnSpPr>
        <p:spPr>
          <a:xfrm flipV="1">
            <a:off x="860612" y="5876365"/>
            <a:ext cx="10434917" cy="12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6B66EB-07AD-2084-0364-EDE694BFDF0B}"/>
              </a:ext>
            </a:extLst>
          </p:cNvPr>
          <p:cNvCxnSpPr>
            <a:cxnSpLocks/>
          </p:cNvCxnSpPr>
          <p:nvPr/>
        </p:nvCxnSpPr>
        <p:spPr>
          <a:xfrm>
            <a:off x="860611" y="4029764"/>
            <a:ext cx="10434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17E1C9-0907-652E-B9B6-FBD954428CCD}"/>
              </a:ext>
            </a:extLst>
          </p:cNvPr>
          <p:cNvCxnSpPr/>
          <p:nvPr/>
        </p:nvCxnSpPr>
        <p:spPr>
          <a:xfrm>
            <a:off x="1358153" y="5997388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D44A6A-47FA-A188-ED4F-C139F803BC19}"/>
              </a:ext>
            </a:extLst>
          </p:cNvPr>
          <p:cNvCxnSpPr/>
          <p:nvPr/>
        </p:nvCxnSpPr>
        <p:spPr>
          <a:xfrm>
            <a:off x="1940858" y="5997387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B53D02-C036-630C-A5D0-F8D60ED36FC6}"/>
              </a:ext>
            </a:extLst>
          </p:cNvPr>
          <p:cNvCxnSpPr/>
          <p:nvPr/>
        </p:nvCxnSpPr>
        <p:spPr>
          <a:xfrm>
            <a:off x="2169458" y="5997386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BDC8C7-E5CC-04EE-10C9-5D8C98D21BAF}"/>
              </a:ext>
            </a:extLst>
          </p:cNvPr>
          <p:cNvCxnSpPr/>
          <p:nvPr/>
        </p:nvCxnSpPr>
        <p:spPr>
          <a:xfrm>
            <a:off x="2874187" y="5997386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109E86-8D82-F5A0-9873-B80903D8F117}"/>
              </a:ext>
            </a:extLst>
          </p:cNvPr>
          <p:cNvCxnSpPr/>
          <p:nvPr/>
        </p:nvCxnSpPr>
        <p:spPr>
          <a:xfrm>
            <a:off x="3473823" y="5997385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255E04-824D-7DA4-8FED-38BC91FCEDDD}"/>
              </a:ext>
            </a:extLst>
          </p:cNvPr>
          <p:cNvCxnSpPr/>
          <p:nvPr/>
        </p:nvCxnSpPr>
        <p:spPr>
          <a:xfrm>
            <a:off x="3666564" y="5997384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73D05B-F941-3121-524D-3E7A4E494786}"/>
              </a:ext>
            </a:extLst>
          </p:cNvPr>
          <p:cNvCxnSpPr/>
          <p:nvPr/>
        </p:nvCxnSpPr>
        <p:spPr>
          <a:xfrm>
            <a:off x="4177552" y="5997383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E7DDEE-29C5-0EAE-8A3D-6E8400219222}"/>
              </a:ext>
            </a:extLst>
          </p:cNvPr>
          <p:cNvCxnSpPr/>
          <p:nvPr/>
        </p:nvCxnSpPr>
        <p:spPr>
          <a:xfrm>
            <a:off x="4755776" y="5997382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5C6840-6841-555C-D6FD-B9CBC8C76AC7}"/>
              </a:ext>
            </a:extLst>
          </p:cNvPr>
          <p:cNvCxnSpPr/>
          <p:nvPr/>
        </p:nvCxnSpPr>
        <p:spPr>
          <a:xfrm>
            <a:off x="5280211" y="5936876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219A7F-8565-BA94-F731-FB3EA17BC1E3}"/>
              </a:ext>
            </a:extLst>
          </p:cNvPr>
          <p:cNvCxnSpPr/>
          <p:nvPr/>
        </p:nvCxnSpPr>
        <p:spPr>
          <a:xfrm>
            <a:off x="5777752" y="5936876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E5F28F-BEED-B189-D610-160684DDB261}"/>
              </a:ext>
            </a:extLst>
          </p:cNvPr>
          <p:cNvCxnSpPr/>
          <p:nvPr/>
        </p:nvCxnSpPr>
        <p:spPr>
          <a:xfrm>
            <a:off x="6288741" y="5961520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EBD8FC-6DFE-EB04-08DF-4A9E4B6DF02C}"/>
              </a:ext>
            </a:extLst>
          </p:cNvPr>
          <p:cNvCxnSpPr/>
          <p:nvPr/>
        </p:nvCxnSpPr>
        <p:spPr>
          <a:xfrm>
            <a:off x="8278905" y="5936875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287FDD-18DE-C937-0EA5-32BB62F4420A}"/>
              </a:ext>
            </a:extLst>
          </p:cNvPr>
          <p:cNvCxnSpPr/>
          <p:nvPr/>
        </p:nvCxnSpPr>
        <p:spPr>
          <a:xfrm>
            <a:off x="8942293" y="5936875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C8FAE4-7BA6-8A5D-387C-3CBB38B94865}"/>
              </a:ext>
            </a:extLst>
          </p:cNvPr>
          <p:cNvCxnSpPr/>
          <p:nvPr/>
        </p:nvCxnSpPr>
        <p:spPr>
          <a:xfrm>
            <a:off x="9890310" y="5876365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CF2216-3F9C-59F3-846D-E2938CA3719A}"/>
              </a:ext>
            </a:extLst>
          </p:cNvPr>
          <p:cNvSpPr/>
          <p:nvPr/>
        </p:nvSpPr>
        <p:spPr>
          <a:xfrm>
            <a:off x="860612" y="3966796"/>
            <a:ext cx="10246659" cy="2030592"/>
          </a:xfrm>
          <a:custGeom>
            <a:avLst/>
            <a:gdLst>
              <a:gd name="connsiteX0" fmla="*/ 0 w 10246659"/>
              <a:gd name="connsiteY0" fmla="*/ 2030592 h 2030592"/>
              <a:gd name="connsiteX1" fmla="*/ 53788 w 10246659"/>
              <a:gd name="connsiteY1" fmla="*/ 1936463 h 2030592"/>
              <a:gd name="connsiteX2" fmla="*/ 80682 w 10246659"/>
              <a:gd name="connsiteY2" fmla="*/ 1855780 h 2030592"/>
              <a:gd name="connsiteX3" fmla="*/ 188259 w 10246659"/>
              <a:gd name="connsiteY3" fmla="*/ 1801992 h 2030592"/>
              <a:gd name="connsiteX4" fmla="*/ 282388 w 10246659"/>
              <a:gd name="connsiteY4" fmla="*/ 1788545 h 2030592"/>
              <a:gd name="connsiteX5" fmla="*/ 1021976 w 10246659"/>
              <a:gd name="connsiteY5" fmla="*/ 1748204 h 2030592"/>
              <a:gd name="connsiteX6" fmla="*/ 1129553 w 10246659"/>
              <a:gd name="connsiteY6" fmla="*/ 1613733 h 2030592"/>
              <a:gd name="connsiteX7" fmla="*/ 1156447 w 10246659"/>
              <a:gd name="connsiteY7" fmla="*/ 1465816 h 2030592"/>
              <a:gd name="connsiteX8" fmla="*/ 1169894 w 10246659"/>
              <a:gd name="connsiteY8" fmla="*/ 1385133 h 2030592"/>
              <a:gd name="connsiteX9" fmla="*/ 1196788 w 10246659"/>
              <a:gd name="connsiteY9" fmla="*/ 1304451 h 2030592"/>
              <a:gd name="connsiteX10" fmla="*/ 1290917 w 10246659"/>
              <a:gd name="connsiteY10" fmla="*/ 1264110 h 2030592"/>
              <a:gd name="connsiteX11" fmla="*/ 1546412 w 10246659"/>
              <a:gd name="connsiteY11" fmla="*/ 1223769 h 2030592"/>
              <a:gd name="connsiteX12" fmla="*/ 1963270 w 10246659"/>
              <a:gd name="connsiteY12" fmla="*/ 1169980 h 2030592"/>
              <a:gd name="connsiteX13" fmla="*/ 2097741 w 10246659"/>
              <a:gd name="connsiteY13" fmla="*/ 1143086 h 2030592"/>
              <a:gd name="connsiteX14" fmla="*/ 2366682 w 10246659"/>
              <a:gd name="connsiteY14" fmla="*/ 1129639 h 2030592"/>
              <a:gd name="connsiteX15" fmla="*/ 2554941 w 10246659"/>
              <a:gd name="connsiteY15" fmla="*/ 1102745 h 2030592"/>
              <a:gd name="connsiteX16" fmla="*/ 2595282 w 10246659"/>
              <a:gd name="connsiteY16" fmla="*/ 1062404 h 2030592"/>
              <a:gd name="connsiteX17" fmla="*/ 2689412 w 10246659"/>
              <a:gd name="connsiteY17" fmla="*/ 995169 h 2030592"/>
              <a:gd name="connsiteX18" fmla="*/ 2716306 w 10246659"/>
              <a:gd name="connsiteY18" fmla="*/ 927933 h 2030592"/>
              <a:gd name="connsiteX19" fmla="*/ 2729753 w 10246659"/>
              <a:gd name="connsiteY19" fmla="*/ 887592 h 2030592"/>
              <a:gd name="connsiteX20" fmla="*/ 2783541 w 10246659"/>
              <a:gd name="connsiteY20" fmla="*/ 847251 h 2030592"/>
              <a:gd name="connsiteX21" fmla="*/ 3200400 w 10246659"/>
              <a:gd name="connsiteY21" fmla="*/ 766569 h 2030592"/>
              <a:gd name="connsiteX22" fmla="*/ 3630706 w 10246659"/>
              <a:gd name="connsiteY22" fmla="*/ 537969 h 2030592"/>
              <a:gd name="connsiteX23" fmla="*/ 3805517 w 10246659"/>
              <a:gd name="connsiteY23" fmla="*/ 457286 h 2030592"/>
              <a:gd name="connsiteX24" fmla="*/ 4168588 w 10246659"/>
              <a:gd name="connsiteY24" fmla="*/ 443839 h 2030592"/>
              <a:gd name="connsiteX25" fmla="*/ 5365376 w 10246659"/>
              <a:gd name="connsiteY25" fmla="*/ 430392 h 2030592"/>
              <a:gd name="connsiteX26" fmla="*/ 5459506 w 10246659"/>
              <a:gd name="connsiteY26" fmla="*/ 403498 h 2030592"/>
              <a:gd name="connsiteX27" fmla="*/ 5970494 w 10246659"/>
              <a:gd name="connsiteY27" fmla="*/ 403498 h 2030592"/>
              <a:gd name="connsiteX28" fmla="*/ 6306670 w 10246659"/>
              <a:gd name="connsiteY28" fmla="*/ 376604 h 2030592"/>
              <a:gd name="connsiteX29" fmla="*/ 6441141 w 10246659"/>
              <a:gd name="connsiteY29" fmla="*/ 295922 h 2030592"/>
              <a:gd name="connsiteX30" fmla="*/ 6521823 w 10246659"/>
              <a:gd name="connsiteY30" fmla="*/ 255580 h 2030592"/>
              <a:gd name="connsiteX31" fmla="*/ 6992470 w 10246659"/>
              <a:gd name="connsiteY31" fmla="*/ 390051 h 2030592"/>
              <a:gd name="connsiteX32" fmla="*/ 7113494 w 10246659"/>
              <a:gd name="connsiteY32" fmla="*/ 457286 h 2030592"/>
              <a:gd name="connsiteX33" fmla="*/ 7261412 w 10246659"/>
              <a:gd name="connsiteY33" fmla="*/ 416945 h 2030592"/>
              <a:gd name="connsiteX34" fmla="*/ 7409329 w 10246659"/>
              <a:gd name="connsiteY34" fmla="*/ 336263 h 2030592"/>
              <a:gd name="connsiteX35" fmla="*/ 7449670 w 10246659"/>
              <a:gd name="connsiteY35" fmla="*/ 322816 h 2030592"/>
              <a:gd name="connsiteX36" fmla="*/ 7476564 w 10246659"/>
              <a:gd name="connsiteY36" fmla="*/ 269028 h 2030592"/>
              <a:gd name="connsiteX37" fmla="*/ 7530353 w 10246659"/>
              <a:gd name="connsiteY37" fmla="*/ 228686 h 2030592"/>
              <a:gd name="connsiteX38" fmla="*/ 7570694 w 10246659"/>
              <a:gd name="connsiteY38" fmla="*/ 174898 h 2030592"/>
              <a:gd name="connsiteX39" fmla="*/ 7637929 w 10246659"/>
              <a:gd name="connsiteY39" fmla="*/ 161451 h 2030592"/>
              <a:gd name="connsiteX40" fmla="*/ 7718612 w 10246659"/>
              <a:gd name="connsiteY40" fmla="*/ 148004 h 2030592"/>
              <a:gd name="connsiteX41" fmla="*/ 7866529 w 10246659"/>
              <a:gd name="connsiteY41" fmla="*/ 107663 h 2030592"/>
              <a:gd name="connsiteX42" fmla="*/ 8001000 w 10246659"/>
              <a:gd name="connsiteY42" fmla="*/ 67322 h 2030592"/>
              <a:gd name="connsiteX43" fmla="*/ 8256494 w 10246659"/>
              <a:gd name="connsiteY43" fmla="*/ 53875 h 2030592"/>
              <a:gd name="connsiteX44" fmla="*/ 8606117 w 10246659"/>
              <a:gd name="connsiteY44" fmla="*/ 13533 h 2030592"/>
              <a:gd name="connsiteX45" fmla="*/ 8686800 w 10246659"/>
              <a:gd name="connsiteY45" fmla="*/ 86 h 2030592"/>
              <a:gd name="connsiteX46" fmla="*/ 8915400 w 10246659"/>
              <a:gd name="connsiteY46" fmla="*/ 26980 h 2030592"/>
              <a:gd name="connsiteX47" fmla="*/ 9049870 w 10246659"/>
              <a:gd name="connsiteY47" fmla="*/ 53875 h 2030592"/>
              <a:gd name="connsiteX48" fmla="*/ 10246659 w 10246659"/>
              <a:gd name="connsiteY48" fmla="*/ 53875 h 2030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246659" h="2030592">
                <a:moveTo>
                  <a:pt x="0" y="2030592"/>
                </a:moveTo>
                <a:cubicBezTo>
                  <a:pt x="17929" y="1999216"/>
                  <a:pt x="38644" y="1969275"/>
                  <a:pt x="53788" y="1936463"/>
                </a:cubicBezTo>
                <a:cubicBezTo>
                  <a:pt x="65668" y="1910723"/>
                  <a:pt x="66915" y="1880562"/>
                  <a:pt x="80682" y="1855780"/>
                </a:cubicBezTo>
                <a:cubicBezTo>
                  <a:pt x="108051" y="1806515"/>
                  <a:pt x="137390" y="1810470"/>
                  <a:pt x="188259" y="1801992"/>
                </a:cubicBezTo>
                <a:cubicBezTo>
                  <a:pt x="219523" y="1796781"/>
                  <a:pt x="250759" y="1790586"/>
                  <a:pt x="282388" y="1788545"/>
                </a:cubicBezTo>
                <a:lnTo>
                  <a:pt x="1021976" y="1748204"/>
                </a:lnTo>
                <a:cubicBezTo>
                  <a:pt x="1057835" y="1703380"/>
                  <a:pt x="1120116" y="1670354"/>
                  <a:pt x="1129553" y="1613733"/>
                </a:cubicBezTo>
                <a:cubicBezTo>
                  <a:pt x="1169181" y="1375966"/>
                  <a:pt x="1118856" y="1672568"/>
                  <a:pt x="1156447" y="1465816"/>
                </a:cubicBezTo>
                <a:cubicBezTo>
                  <a:pt x="1161324" y="1438990"/>
                  <a:pt x="1163281" y="1411584"/>
                  <a:pt x="1169894" y="1385133"/>
                </a:cubicBezTo>
                <a:cubicBezTo>
                  <a:pt x="1176770" y="1357631"/>
                  <a:pt x="1176742" y="1324497"/>
                  <a:pt x="1196788" y="1304451"/>
                </a:cubicBezTo>
                <a:cubicBezTo>
                  <a:pt x="1220926" y="1280313"/>
                  <a:pt x="1257655" y="1271786"/>
                  <a:pt x="1290917" y="1264110"/>
                </a:cubicBezTo>
                <a:cubicBezTo>
                  <a:pt x="1374929" y="1244723"/>
                  <a:pt x="1461012" y="1235630"/>
                  <a:pt x="1546412" y="1223769"/>
                </a:cubicBezTo>
                <a:cubicBezTo>
                  <a:pt x="1786845" y="1190376"/>
                  <a:pt x="1741295" y="1206976"/>
                  <a:pt x="1963270" y="1169980"/>
                </a:cubicBezTo>
                <a:cubicBezTo>
                  <a:pt x="2008359" y="1162465"/>
                  <a:pt x="2052257" y="1147634"/>
                  <a:pt x="2097741" y="1143086"/>
                </a:cubicBezTo>
                <a:cubicBezTo>
                  <a:pt x="2187055" y="1134155"/>
                  <a:pt x="2277035" y="1134121"/>
                  <a:pt x="2366682" y="1129639"/>
                </a:cubicBezTo>
                <a:cubicBezTo>
                  <a:pt x="2429435" y="1120674"/>
                  <a:pt x="2494127" y="1120631"/>
                  <a:pt x="2554941" y="1102745"/>
                </a:cubicBezTo>
                <a:cubicBezTo>
                  <a:pt x="2573185" y="1097379"/>
                  <a:pt x="2579807" y="1073457"/>
                  <a:pt x="2595282" y="1062404"/>
                </a:cubicBezTo>
                <a:cubicBezTo>
                  <a:pt x="2719182" y="973904"/>
                  <a:pt x="2584517" y="1100061"/>
                  <a:pt x="2689412" y="995169"/>
                </a:cubicBezTo>
                <a:cubicBezTo>
                  <a:pt x="2698377" y="972757"/>
                  <a:pt x="2707831" y="950535"/>
                  <a:pt x="2716306" y="927933"/>
                </a:cubicBezTo>
                <a:cubicBezTo>
                  <a:pt x="2721283" y="914661"/>
                  <a:pt x="2720679" y="898481"/>
                  <a:pt x="2729753" y="887592"/>
                </a:cubicBezTo>
                <a:cubicBezTo>
                  <a:pt x="2744101" y="870375"/>
                  <a:pt x="2761919" y="853148"/>
                  <a:pt x="2783541" y="847251"/>
                </a:cubicBezTo>
                <a:cubicBezTo>
                  <a:pt x="3022261" y="782146"/>
                  <a:pt x="2991447" y="836220"/>
                  <a:pt x="3200400" y="766569"/>
                </a:cubicBezTo>
                <a:cubicBezTo>
                  <a:pt x="3386324" y="704594"/>
                  <a:pt x="3454003" y="643991"/>
                  <a:pt x="3630706" y="537969"/>
                </a:cubicBezTo>
                <a:cubicBezTo>
                  <a:pt x="3672999" y="512593"/>
                  <a:pt x="3750523" y="462285"/>
                  <a:pt x="3805517" y="457286"/>
                </a:cubicBezTo>
                <a:cubicBezTo>
                  <a:pt x="3926126" y="446322"/>
                  <a:pt x="4047499" y="445927"/>
                  <a:pt x="4168588" y="443839"/>
                </a:cubicBezTo>
                <a:lnTo>
                  <a:pt x="5365376" y="430392"/>
                </a:lnTo>
                <a:cubicBezTo>
                  <a:pt x="5396753" y="421427"/>
                  <a:pt x="5427318" y="408863"/>
                  <a:pt x="5459506" y="403498"/>
                </a:cubicBezTo>
                <a:cubicBezTo>
                  <a:pt x="5628168" y="375388"/>
                  <a:pt x="5802232" y="397266"/>
                  <a:pt x="5970494" y="403498"/>
                </a:cubicBezTo>
                <a:cubicBezTo>
                  <a:pt x="6082553" y="394533"/>
                  <a:pt x="6195688" y="394504"/>
                  <a:pt x="6306670" y="376604"/>
                </a:cubicBezTo>
                <a:cubicBezTo>
                  <a:pt x="6352448" y="369220"/>
                  <a:pt x="6404255" y="322269"/>
                  <a:pt x="6441141" y="295922"/>
                </a:cubicBezTo>
                <a:cubicBezTo>
                  <a:pt x="6486759" y="263338"/>
                  <a:pt x="6471866" y="272233"/>
                  <a:pt x="6521823" y="255580"/>
                </a:cubicBezTo>
                <a:cubicBezTo>
                  <a:pt x="6678705" y="300404"/>
                  <a:pt x="6838037" y="337403"/>
                  <a:pt x="6992470" y="390051"/>
                </a:cubicBezTo>
                <a:cubicBezTo>
                  <a:pt x="7036150" y="404942"/>
                  <a:pt x="7067574" y="452694"/>
                  <a:pt x="7113494" y="457286"/>
                </a:cubicBezTo>
                <a:cubicBezTo>
                  <a:pt x="7164347" y="462371"/>
                  <a:pt x="7212106" y="430392"/>
                  <a:pt x="7261412" y="416945"/>
                </a:cubicBezTo>
                <a:cubicBezTo>
                  <a:pt x="7310718" y="390051"/>
                  <a:pt x="7359095" y="361380"/>
                  <a:pt x="7409329" y="336263"/>
                </a:cubicBezTo>
                <a:cubicBezTo>
                  <a:pt x="7422007" y="329924"/>
                  <a:pt x="7439647" y="332839"/>
                  <a:pt x="7449670" y="322816"/>
                </a:cubicBezTo>
                <a:cubicBezTo>
                  <a:pt x="7463844" y="308642"/>
                  <a:pt x="7463518" y="284248"/>
                  <a:pt x="7476564" y="269028"/>
                </a:cubicBezTo>
                <a:cubicBezTo>
                  <a:pt x="7491150" y="252011"/>
                  <a:pt x="7514505" y="244534"/>
                  <a:pt x="7530353" y="228686"/>
                </a:cubicBezTo>
                <a:cubicBezTo>
                  <a:pt x="7546200" y="212839"/>
                  <a:pt x="7551689" y="186776"/>
                  <a:pt x="7570694" y="174898"/>
                </a:cubicBezTo>
                <a:cubicBezTo>
                  <a:pt x="7590075" y="162785"/>
                  <a:pt x="7615442" y="165539"/>
                  <a:pt x="7637929" y="161451"/>
                </a:cubicBezTo>
                <a:cubicBezTo>
                  <a:pt x="7664755" y="156574"/>
                  <a:pt x="7691952" y="153717"/>
                  <a:pt x="7718612" y="148004"/>
                </a:cubicBezTo>
                <a:cubicBezTo>
                  <a:pt x="7847530" y="120379"/>
                  <a:pt x="7788211" y="131761"/>
                  <a:pt x="7866529" y="107663"/>
                </a:cubicBezTo>
                <a:cubicBezTo>
                  <a:pt x="7911257" y="93901"/>
                  <a:pt x="7954642" y="73716"/>
                  <a:pt x="8001000" y="67322"/>
                </a:cubicBezTo>
                <a:cubicBezTo>
                  <a:pt x="8085483" y="55669"/>
                  <a:pt x="8171329" y="58357"/>
                  <a:pt x="8256494" y="53875"/>
                </a:cubicBezTo>
                <a:lnTo>
                  <a:pt x="8606117" y="13533"/>
                </a:lnTo>
                <a:cubicBezTo>
                  <a:pt x="8633172" y="10151"/>
                  <a:pt x="8659560" y="-1098"/>
                  <a:pt x="8686800" y="86"/>
                </a:cubicBezTo>
                <a:cubicBezTo>
                  <a:pt x="8763453" y="3419"/>
                  <a:pt x="8839200" y="18015"/>
                  <a:pt x="8915400" y="26980"/>
                </a:cubicBezTo>
                <a:cubicBezTo>
                  <a:pt x="8965972" y="43838"/>
                  <a:pt x="8986067" y="53210"/>
                  <a:pt x="9049870" y="53875"/>
                </a:cubicBezTo>
                <a:cubicBezTo>
                  <a:pt x="9448778" y="58030"/>
                  <a:pt x="9847729" y="53875"/>
                  <a:pt x="10246659" y="53875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4E2702-BB73-1D3E-26CB-EC6CB3EF23C1}"/>
              </a:ext>
            </a:extLst>
          </p:cNvPr>
          <p:cNvSpPr/>
          <p:nvPr/>
        </p:nvSpPr>
        <p:spPr>
          <a:xfrm>
            <a:off x="874059" y="4020406"/>
            <a:ext cx="10354235" cy="2003876"/>
          </a:xfrm>
          <a:custGeom>
            <a:avLst/>
            <a:gdLst>
              <a:gd name="connsiteX0" fmla="*/ 0 w 10354235"/>
              <a:gd name="connsiteY0" fmla="*/ 2003876 h 2003876"/>
              <a:gd name="connsiteX1" fmla="*/ 591670 w 10354235"/>
              <a:gd name="connsiteY1" fmla="*/ 1963535 h 2003876"/>
              <a:gd name="connsiteX2" fmla="*/ 632012 w 10354235"/>
              <a:gd name="connsiteY2" fmla="*/ 1950088 h 2003876"/>
              <a:gd name="connsiteX3" fmla="*/ 887506 w 10354235"/>
              <a:gd name="connsiteY3" fmla="*/ 1896300 h 2003876"/>
              <a:gd name="connsiteX4" fmla="*/ 1048870 w 10354235"/>
              <a:gd name="connsiteY4" fmla="*/ 1882853 h 2003876"/>
              <a:gd name="connsiteX5" fmla="*/ 1129553 w 10354235"/>
              <a:gd name="connsiteY5" fmla="*/ 1909747 h 2003876"/>
              <a:gd name="connsiteX6" fmla="*/ 1465729 w 10354235"/>
              <a:gd name="connsiteY6" fmla="*/ 1896300 h 2003876"/>
              <a:gd name="connsiteX7" fmla="*/ 1653988 w 10354235"/>
              <a:gd name="connsiteY7" fmla="*/ 1869406 h 2003876"/>
              <a:gd name="connsiteX8" fmla="*/ 1775012 w 10354235"/>
              <a:gd name="connsiteY8" fmla="*/ 1855959 h 2003876"/>
              <a:gd name="connsiteX9" fmla="*/ 1801906 w 10354235"/>
              <a:gd name="connsiteY9" fmla="*/ 1815618 h 2003876"/>
              <a:gd name="connsiteX10" fmla="*/ 1963270 w 10354235"/>
              <a:gd name="connsiteY10" fmla="*/ 1842512 h 2003876"/>
              <a:gd name="connsiteX11" fmla="*/ 2030506 w 10354235"/>
              <a:gd name="connsiteY11" fmla="*/ 1815618 h 2003876"/>
              <a:gd name="connsiteX12" fmla="*/ 2070847 w 10354235"/>
              <a:gd name="connsiteY12" fmla="*/ 1802170 h 2003876"/>
              <a:gd name="connsiteX13" fmla="*/ 2232212 w 10354235"/>
              <a:gd name="connsiteY13" fmla="*/ 1815618 h 2003876"/>
              <a:gd name="connsiteX14" fmla="*/ 2299447 w 10354235"/>
              <a:gd name="connsiteY14" fmla="*/ 1842512 h 2003876"/>
              <a:gd name="connsiteX15" fmla="*/ 2339788 w 10354235"/>
              <a:gd name="connsiteY15" fmla="*/ 1855959 h 2003876"/>
              <a:gd name="connsiteX16" fmla="*/ 2514600 w 10354235"/>
              <a:gd name="connsiteY16" fmla="*/ 1842512 h 2003876"/>
              <a:gd name="connsiteX17" fmla="*/ 2568388 w 10354235"/>
              <a:gd name="connsiteY17" fmla="*/ 1829065 h 2003876"/>
              <a:gd name="connsiteX18" fmla="*/ 3348317 w 10354235"/>
              <a:gd name="connsiteY18" fmla="*/ 1761829 h 2003876"/>
              <a:gd name="connsiteX19" fmla="*/ 3482788 w 10354235"/>
              <a:gd name="connsiteY19" fmla="*/ 1492888 h 2003876"/>
              <a:gd name="connsiteX20" fmla="*/ 3671047 w 10354235"/>
              <a:gd name="connsiteY20" fmla="*/ 1452547 h 2003876"/>
              <a:gd name="connsiteX21" fmla="*/ 3845859 w 10354235"/>
              <a:gd name="connsiteY21" fmla="*/ 1344970 h 2003876"/>
              <a:gd name="connsiteX22" fmla="*/ 3939988 w 10354235"/>
              <a:gd name="connsiteY22" fmla="*/ 1304629 h 2003876"/>
              <a:gd name="connsiteX23" fmla="*/ 4128247 w 10354235"/>
              <a:gd name="connsiteY23" fmla="*/ 1277735 h 2003876"/>
              <a:gd name="connsiteX24" fmla="*/ 4410635 w 10354235"/>
              <a:gd name="connsiteY24" fmla="*/ 1304629 h 2003876"/>
              <a:gd name="connsiteX25" fmla="*/ 4531659 w 10354235"/>
              <a:gd name="connsiteY25" fmla="*/ 1331523 h 2003876"/>
              <a:gd name="connsiteX26" fmla="*/ 5002306 w 10354235"/>
              <a:gd name="connsiteY26" fmla="*/ 1291182 h 2003876"/>
              <a:gd name="connsiteX27" fmla="*/ 5204012 w 10354235"/>
              <a:gd name="connsiteY27" fmla="*/ 1237394 h 2003876"/>
              <a:gd name="connsiteX28" fmla="*/ 5472953 w 10354235"/>
              <a:gd name="connsiteY28" fmla="*/ 1197053 h 2003876"/>
              <a:gd name="connsiteX29" fmla="*/ 5634317 w 10354235"/>
              <a:gd name="connsiteY29" fmla="*/ 1062582 h 2003876"/>
              <a:gd name="connsiteX30" fmla="*/ 5741894 w 10354235"/>
              <a:gd name="connsiteY30" fmla="*/ 995347 h 2003876"/>
              <a:gd name="connsiteX31" fmla="*/ 5903259 w 10354235"/>
              <a:gd name="connsiteY31" fmla="*/ 928112 h 2003876"/>
              <a:gd name="connsiteX32" fmla="*/ 6145306 w 10354235"/>
              <a:gd name="connsiteY32" fmla="*/ 968453 h 2003876"/>
              <a:gd name="connsiteX33" fmla="*/ 6320117 w 10354235"/>
              <a:gd name="connsiteY33" fmla="*/ 1035688 h 2003876"/>
              <a:gd name="connsiteX34" fmla="*/ 6360459 w 10354235"/>
              <a:gd name="connsiteY34" fmla="*/ 1062582 h 2003876"/>
              <a:gd name="connsiteX35" fmla="*/ 6548717 w 10354235"/>
              <a:gd name="connsiteY35" fmla="*/ 1089476 h 2003876"/>
              <a:gd name="connsiteX36" fmla="*/ 6938682 w 10354235"/>
              <a:gd name="connsiteY36" fmla="*/ 1076029 h 2003876"/>
              <a:gd name="connsiteX37" fmla="*/ 6992470 w 10354235"/>
              <a:gd name="connsiteY37" fmla="*/ 1062582 h 2003876"/>
              <a:gd name="connsiteX38" fmla="*/ 7301753 w 10354235"/>
              <a:gd name="connsiteY38" fmla="*/ 1049135 h 2003876"/>
              <a:gd name="connsiteX39" fmla="*/ 7355541 w 10354235"/>
              <a:gd name="connsiteY39" fmla="*/ 995347 h 2003876"/>
              <a:gd name="connsiteX40" fmla="*/ 7463117 w 10354235"/>
              <a:gd name="connsiteY40" fmla="*/ 914665 h 2003876"/>
              <a:gd name="connsiteX41" fmla="*/ 7516906 w 10354235"/>
              <a:gd name="connsiteY41" fmla="*/ 820535 h 2003876"/>
              <a:gd name="connsiteX42" fmla="*/ 7732059 w 10354235"/>
              <a:gd name="connsiteY42" fmla="*/ 551594 h 2003876"/>
              <a:gd name="connsiteX43" fmla="*/ 7879976 w 10354235"/>
              <a:gd name="connsiteY43" fmla="*/ 470912 h 2003876"/>
              <a:gd name="connsiteX44" fmla="*/ 8027894 w 10354235"/>
              <a:gd name="connsiteY44" fmla="*/ 363335 h 2003876"/>
              <a:gd name="connsiteX45" fmla="*/ 8054788 w 10354235"/>
              <a:gd name="connsiteY45" fmla="*/ 296100 h 2003876"/>
              <a:gd name="connsiteX46" fmla="*/ 8189259 w 10354235"/>
              <a:gd name="connsiteY46" fmla="*/ 255759 h 2003876"/>
              <a:gd name="connsiteX47" fmla="*/ 8310282 w 10354235"/>
              <a:gd name="connsiteY47" fmla="*/ 201970 h 2003876"/>
              <a:gd name="connsiteX48" fmla="*/ 8431306 w 10354235"/>
              <a:gd name="connsiteY48" fmla="*/ 148182 h 2003876"/>
              <a:gd name="connsiteX49" fmla="*/ 8686800 w 10354235"/>
              <a:gd name="connsiteY49" fmla="*/ 94394 h 2003876"/>
              <a:gd name="connsiteX50" fmla="*/ 8888506 w 10354235"/>
              <a:gd name="connsiteY50" fmla="*/ 121288 h 2003876"/>
              <a:gd name="connsiteX51" fmla="*/ 9426388 w 10354235"/>
              <a:gd name="connsiteY51" fmla="*/ 80947 h 2003876"/>
              <a:gd name="connsiteX52" fmla="*/ 9507070 w 10354235"/>
              <a:gd name="connsiteY52" fmla="*/ 40606 h 2003876"/>
              <a:gd name="connsiteX53" fmla="*/ 10098741 w 10354235"/>
              <a:gd name="connsiteY53" fmla="*/ 27159 h 2003876"/>
              <a:gd name="connsiteX54" fmla="*/ 10354235 w 10354235"/>
              <a:gd name="connsiteY54" fmla="*/ 40606 h 200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354235" h="2003876">
                <a:moveTo>
                  <a:pt x="0" y="2003876"/>
                </a:moveTo>
                <a:lnTo>
                  <a:pt x="591670" y="1963535"/>
                </a:lnTo>
                <a:cubicBezTo>
                  <a:pt x="605779" y="1962170"/>
                  <a:pt x="618190" y="1953229"/>
                  <a:pt x="632012" y="1950088"/>
                </a:cubicBezTo>
                <a:cubicBezTo>
                  <a:pt x="716879" y="1930800"/>
                  <a:pt x="802341" y="1914229"/>
                  <a:pt x="887506" y="1896300"/>
                </a:cubicBezTo>
                <a:cubicBezTo>
                  <a:pt x="964778" y="1857664"/>
                  <a:pt x="937336" y="1858953"/>
                  <a:pt x="1048870" y="1882853"/>
                </a:cubicBezTo>
                <a:cubicBezTo>
                  <a:pt x="1076590" y="1888793"/>
                  <a:pt x="1129553" y="1909747"/>
                  <a:pt x="1129553" y="1909747"/>
                </a:cubicBezTo>
                <a:cubicBezTo>
                  <a:pt x="1241612" y="1905265"/>
                  <a:pt x="1353911" y="1904901"/>
                  <a:pt x="1465729" y="1896300"/>
                </a:cubicBezTo>
                <a:cubicBezTo>
                  <a:pt x="1528932" y="1891438"/>
                  <a:pt x="1591130" y="1877605"/>
                  <a:pt x="1653988" y="1869406"/>
                </a:cubicBezTo>
                <a:cubicBezTo>
                  <a:pt x="1694237" y="1864156"/>
                  <a:pt x="1734671" y="1860441"/>
                  <a:pt x="1775012" y="1855959"/>
                </a:cubicBezTo>
                <a:cubicBezTo>
                  <a:pt x="1783977" y="1842512"/>
                  <a:pt x="1786059" y="1818787"/>
                  <a:pt x="1801906" y="1815618"/>
                </a:cubicBezTo>
                <a:cubicBezTo>
                  <a:pt x="1836882" y="1808623"/>
                  <a:pt x="1920930" y="1831927"/>
                  <a:pt x="1963270" y="1842512"/>
                </a:cubicBezTo>
                <a:cubicBezTo>
                  <a:pt x="1985682" y="1833547"/>
                  <a:pt x="2007905" y="1824094"/>
                  <a:pt x="2030506" y="1815618"/>
                </a:cubicBezTo>
                <a:cubicBezTo>
                  <a:pt x="2043778" y="1810641"/>
                  <a:pt x="2056673" y="1802170"/>
                  <a:pt x="2070847" y="1802170"/>
                </a:cubicBezTo>
                <a:cubicBezTo>
                  <a:pt x="2124822" y="1802170"/>
                  <a:pt x="2178424" y="1811135"/>
                  <a:pt x="2232212" y="1815618"/>
                </a:cubicBezTo>
                <a:cubicBezTo>
                  <a:pt x="2254624" y="1824583"/>
                  <a:pt x="2276846" y="1834037"/>
                  <a:pt x="2299447" y="1842512"/>
                </a:cubicBezTo>
                <a:cubicBezTo>
                  <a:pt x="2312719" y="1847489"/>
                  <a:pt x="2325614" y="1855959"/>
                  <a:pt x="2339788" y="1855959"/>
                </a:cubicBezTo>
                <a:cubicBezTo>
                  <a:pt x="2398231" y="1855959"/>
                  <a:pt x="2456329" y="1846994"/>
                  <a:pt x="2514600" y="1842512"/>
                </a:cubicBezTo>
                <a:cubicBezTo>
                  <a:pt x="2532529" y="1838030"/>
                  <a:pt x="2549993" y="1830845"/>
                  <a:pt x="2568388" y="1829065"/>
                </a:cubicBezTo>
                <a:cubicBezTo>
                  <a:pt x="2828115" y="1803930"/>
                  <a:pt x="3103404" y="1851871"/>
                  <a:pt x="3348317" y="1761829"/>
                </a:cubicBezTo>
                <a:cubicBezTo>
                  <a:pt x="3442389" y="1727244"/>
                  <a:pt x="3383923" y="1509365"/>
                  <a:pt x="3482788" y="1492888"/>
                </a:cubicBezTo>
                <a:cubicBezTo>
                  <a:pt x="3599930" y="1473364"/>
                  <a:pt x="3537019" y="1486054"/>
                  <a:pt x="3671047" y="1452547"/>
                </a:cubicBezTo>
                <a:cubicBezTo>
                  <a:pt x="3760049" y="1381346"/>
                  <a:pt x="3725937" y="1400934"/>
                  <a:pt x="3845859" y="1344970"/>
                </a:cubicBezTo>
                <a:cubicBezTo>
                  <a:pt x="3876793" y="1330534"/>
                  <a:pt x="3906780" y="1312536"/>
                  <a:pt x="3939988" y="1304629"/>
                </a:cubicBezTo>
                <a:cubicBezTo>
                  <a:pt x="4001654" y="1289947"/>
                  <a:pt x="4065494" y="1286700"/>
                  <a:pt x="4128247" y="1277735"/>
                </a:cubicBezTo>
                <a:cubicBezTo>
                  <a:pt x="4222376" y="1286700"/>
                  <a:pt x="4316909" y="1292132"/>
                  <a:pt x="4410635" y="1304629"/>
                </a:cubicBezTo>
                <a:cubicBezTo>
                  <a:pt x="4451598" y="1310091"/>
                  <a:pt x="4490344" y="1332462"/>
                  <a:pt x="4531659" y="1331523"/>
                </a:cubicBezTo>
                <a:cubicBezTo>
                  <a:pt x="4689076" y="1327945"/>
                  <a:pt x="4845424" y="1304629"/>
                  <a:pt x="5002306" y="1291182"/>
                </a:cubicBezTo>
                <a:cubicBezTo>
                  <a:pt x="5069541" y="1273253"/>
                  <a:pt x="5135778" y="1251041"/>
                  <a:pt x="5204012" y="1237394"/>
                </a:cubicBezTo>
                <a:cubicBezTo>
                  <a:pt x="5292902" y="1219616"/>
                  <a:pt x="5388969" y="1231172"/>
                  <a:pt x="5472953" y="1197053"/>
                </a:cubicBezTo>
                <a:cubicBezTo>
                  <a:pt x="5537821" y="1170700"/>
                  <a:pt x="5578304" y="1104592"/>
                  <a:pt x="5634317" y="1062582"/>
                </a:cubicBezTo>
                <a:cubicBezTo>
                  <a:pt x="5668146" y="1037210"/>
                  <a:pt x="5704072" y="1014258"/>
                  <a:pt x="5741894" y="995347"/>
                </a:cubicBezTo>
                <a:cubicBezTo>
                  <a:pt x="5794013" y="969288"/>
                  <a:pt x="5903259" y="928112"/>
                  <a:pt x="5903259" y="928112"/>
                </a:cubicBezTo>
                <a:cubicBezTo>
                  <a:pt x="5983941" y="941559"/>
                  <a:pt x="6066106" y="948014"/>
                  <a:pt x="6145306" y="968453"/>
                </a:cubicBezTo>
                <a:cubicBezTo>
                  <a:pt x="6205757" y="984053"/>
                  <a:pt x="6262920" y="1010664"/>
                  <a:pt x="6320117" y="1035688"/>
                </a:cubicBezTo>
                <a:cubicBezTo>
                  <a:pt x="6334924" y="1042166"/>
                  <a:pt x="6345604" y="1056216"/>
                  <a:pt x="6360459" y="1062582"/>
                </a:cubicBezTo>
                <a:cubicBezTo>
                  <a:pt x="6404966" y="1081656"/>
                  <a:pt x="6525001" y="1087104"/>
                  <a:pt x="6548717" y="1089476"/>
                </a:cubicBezTo>
                <a:cubicBezTo>
                  <a:pt x="6678705" y="1084994"/>
                  <a:pt x="6808855" y="1083897"/>
                  <a:pt x="6938682" y="1076029"/>
                </a:cubicBezTo>
                <a:cubicBezTo>
                  <a:pt x="6957129" y="1074911"/>
                  <a:pt x="6974039" y="1063947"/>
                  <a:pt x="6992470" y="1062582"/>
                </a:cubicBezTo>
                <a:cubicBezTo>
                  <a:pt x="7095380" y="1054959"/>
                  <a:pt x="7198659" y="1053617"/>
                  <a:pt x="7301753" y="1049135"/>
                </a:cubicBezTo>
                <a:cubicBezTo>
                  <a:pt x="7319682" y="1031206"/>
                  <a:pt x="7336062" y="1011579"/>
                  <a:pt x="7355541" y="995347"/>
                </a:cubicBezTo>
                <a:cubicBezTo>
                  <a:pt x="7389975" y="966652"/>
                  <a:pt x="7432714" y="947601"/>
                  <a:pt x="7463117" y="914665"/>
                </a:cubicBezTo>
                <a:cubicBezTo>
                  <a:pt x="7487629" y="888111"/>
                  <a:pt x="7499601" y="852261"/>
                  <a:pt x="7516906" y="820535"/>
                </a:cubicBezTo>
                <a:cubicBezTo>
                  <a:pt x="7575757" y="712643"/>
                  <a:pt x="7581282" y="633836"/>
                  <a:pt x="7732059" y="551594"/>
                </a:cubicBezTo>
                <a:cubicBezTo>
                  <a:pt x="7781365" y="524700"/>
                  <a:pt x="7831212" y="498777"/>
                  <a:pt x="7879976" y="470912"/>
                </a:cubicBezTo>
                <a:cubicBezTo>
                  <a:pt x="7916207" y="450209"/>
                  <a:pt x="8022228" y="367585"/>
                  <a:pt x="8027894" y="363335"/>
                </a:cubicBezTo>
                <a:cubicBezTo>
                  <a:pt x="8036859" y="340923"/>
                  <a:pt x="8034704" y="309489"/>
                  <a:pt x="8054788" y="296100"/>
                </a:cubicBezTo>
                <a:cubicBezTo>
                  <a:pt x="8093726" y="270142"/>
                  <a:pt x="8145347" y="271937"/>
                  <a:pt x="8189259" y="255759"/>
                </a:cubicBezTo>
                <a:cubicBezTo>
                  <a:pt x="8230683" y="240497"/>
                  <a:pt x="8270797" y="221713"/>
                  <a:pt x="8310282" y="201970"/>
                </a:cubicBezTo>
                <a:cubicBezTo>
                  <a:pt x="8409848" y="152186"/>
                  <a:pt x="8340505" y="167921"/>
                  <a:pt x="8431306" y="148182"/>
                </a:cubicBezTo>
                <a:lnTo>
                  <a:pt x="8686800" y="94394"/>
                </a:lnTo>
                <a:cubicBezTo>
                  <a:pt x="8754035" y="103359"/>
                  <a:pt x="8820693" y="119747"/>
                  <a:pt x="8888506" y="121288"/>
                </a:cubicBezTo>
                <a:cubicBezTo>
                  <a:pt x="9205475" y="128492"/>
                  <a:pt x="9197925" y="122485"/>
                  <a:pt x="9426388" y="80947"/>
                </a:cubicBezTo>
                <a:cubicBezTo>
                  <a:pt x="9453282" y="67500"/>
                  <a:pt x="9477625" y="46698"/>
                  <a:pt x="9507070" y="40606"/>
                </a:cubicBezTo>
                <a:cubicBezTo>
                  <a:pt x="9808115" y="-21679"/>
                  <a:pt x="9805619" y="-757"/>
                  <a:pt x="10098741" y="27159"/>
                </a:cubicBezTo>
                <a:cubicBezTo>
                  <a:pt x="10217757" y="56913"/>
                  <a:pt x="10134048" y="40606"/>
                  <a:pt x="10354235" y="40606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4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ADADB0-4F55-62E8-4FF1-6AD731118427}"/>
              </a:ext>
            </a:extLst>
          </p:cNvPr>
          <p:cNvSpPr/>
          <p:nvPr/>
        </p:nvSpPr>
        <p:spPr>
          <a:xfrm>
            <a:off x="651657" y="345158"/>
            <a:ext cx="10888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 Deploy –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Esteira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Open Gateway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8257C0-4548-1E34-8ECE-9FDAEFF9E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31728"/>
              </p:ext>
            </p:extLst>
          </p:nvPr>
        </p:nvGraphicFramePr>
        <p:xfrm>
          <a:off x="1346199" y="2506631"/>
          <a:ext cx="9734176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772">
                  <a:extLst>
                    <a:ext uri="{9D8B030D-6E8A-4147-A177-3AD203B41FA5}">
                      <a16:colId xmlns:a16="http://schemas.microsoft.com/office/drawing/2014/main" val="1319685188"/>
                    </a:ext>
                  </a:extLst>
                </a:gridCol>
                <a:gridCol w="1216772">
                  <a:extLst>
                    <a:ext uri="{9D8B030D-6E8A-4147-A177-3AD203B41FA5}">
                      <a16:colId xmlns:a16="http://schemas.microsoft.com/office/drawing/2014/main" val="2288571941"/>
                    </a:ext>
                  </a:extLst>
                </a:gridCol>
                <a:gridCol w="1216772">
                  <a:extLst>
                    <a:ext uri="{9D8B030D-6E8A-4147-A177-3AD203B41FA5}">
                      <a16:colId xmlns:a16="http://schemas.microsoft.com/office/drawing/2014/main" val="3643978340"/>
                    </a:ext>
                  </a:extLst>
                </a:gridCol>
                <a:gridCol w="1216772">
                  <a:extLst>
                    <a:ext uri="{9D8B030D-6E8A-4147-A177-3AD203B41FA5}">
                      <a16:colId xmlns:a16="http://schemas.microsoft.com/office/drawing/2014/main" val="1768556731"/>
                    </a:ext>
                  </a:extLst>
                </a:gridCol>
                <a:gridCol w="1216772">
                  <a:extLst>
                    <a:ext uri="{9D8B030D-6E8A-4147-A177-3AD203B41FA5}">
                      <a16:colId xmlns:a16="http://schemas.microsoft.com/office/drawing/2014/main" val="2731996953"/>
                    </a:ext>
                  </a:extLst>
                </a:gridCol>
                <a:gridCol w="1216772">
                  <a:extLst>
                    <a:ext uri="{9D8B030D-6E8A-4147-A177-3AD203B41FA5}">
                      <a16:colId xmlns:a16="http://schemas.microsoft.com/office/drawing/2014/main" val="192658438"/>
                    </a:ext>
                  </a:extLst>
                </a:gridCol>
                <a:gridCol w="1216772">
                  <a:extLst>
                    <a:ext uri="{9D8B030D-6E8A-4147-A177-3AD203B41FA5}">
                      <a16:colId xmlns:a16="http://schemas.microsoft.com/office/drawing/2014/main" val="1472608332"/>
                    </a:ext>
                  </a:extLst>
                </a:gridCol>
                <a:gridCol w="1216772">
                  <a:extLst>
                    <a:ext uri="{9D8B030D-6E8A-4147-A177-3AD203B41FA5}">
                      <a16:colId xmlns:a16="http://schemas.microsoft.com/office/drawing/2014/main" val="452836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QTD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Número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Solicitação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Descrição</a:t>
                      </a:r>
                      <a:r>
                        <a:rPr lang="en-US" dirty="0"/>
                        <a:t> do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Projeto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r>
                        <a:rPr lang="en-US" dirty="0" err="1"/>
                        <a:t>Produção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 </a:t>
                      </a:r>
                      <a:r>
                        <a:rPr lang="en-US" dirty="0" err="1"/>
                        <a:t>Subida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QA01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 </a:t>
                      </a:r>
                      <a:r>
                        <a:rPr lang="en-US" dirty="0" err="1"/>
                        <a:t>Subida</a:t>
                      </a:r>
                      <a:r>
                        <a:rPr lang="en-US" dirty="0"/>
                        <a:t> QA01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3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CHG1122334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Adição</a:t>
                      </a:r>
                      <a:r>
                        <a:rPr lang="en-US" dirty="0"/>
                        <a:t> de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Finalizado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25/08/23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Finalizado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25/0/23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7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84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8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9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7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Matheus Belo</dc:creator>
  <cp:lastModifiedBy>Silva, Matheus Belo</cp:lastModifiedBy>
  <cp:revision>3</cp:revision>
  <dcterms:created xsi:type="dcterms:W3CDTF">2023-08-25T17:09:11Z</dcterms:created>
  <dcterms:modified xsi:type="dcterms:W3CDTF">2023-08-25T17:59:01Z</dcterms:modified>
</cp:coreProperties>
</file>