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7"/>
  </p:handoutMasterIdLst>
  <p:sldIdLst>
    <p:sldId id="256" r:id="rId5"/>
    <p:sldId id="267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95D"/>
    <a:srgbClr val="20342B"/>
    <a:srgbClr val="385A4B"/>
    <a:srgbClr val="16422C"/>
    <a:srgbClr val="1B5136"/>
    <a:srgbClr val="339966"/>
    <a:srgbClr val="294754"/>
    <a:srgbClr val="FF0984"/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 snapToGrid="0">
      <p:cViewPr varScale="1">
        <p:scale>
          <a:sx n="64" d="100"/>
          <a:sy n="64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7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980BA-8594-40B7-8B40-4B5D9120B7E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63C4F-3447-405A-9381-87D9C95CB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356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1B723B-0707-4F79-9646-700D037DD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280805B-6285-422C-AAF8-7EEEB42F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30856AE-CEB0-45A9-AB27-4ABD0690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0B9A632-EC93-4D28-898C-DE596A6F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CE1C859-4F46-4F39-BEA0-88E1EF8D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41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C1E8B3-32BB-4273-98C9-7517E9CF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E2FA2C9-29EF-4EDE-9CAF-418CA5D0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4557F1D-34B1-467F-A2A8-82C13C4F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DAEA247-BBFC-46D2-80DE-EA0DE093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C1FB897-4933-48BF-ABA0-DC2134F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D5EF380-56CD-49F2-9933-A0873F6BC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0A69110-2E7A-47B0-B81A-907178D7E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54BB8FF-5321-4BE8-9F85-673E0556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016F5C0-D3D3-4D6C-BDED-AE9D9359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D736C5-09B2-469A-8F5A-E118ACC0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2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CD8166-16D7-422E-AD47-90FD5858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BF35BFB-9E47-46B5-8DA5-8B3981EF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08DC4E-78EB-4B43-BA4A-6BF16005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AB6EDBF-9F51-46AE-8A51-7E87FEA0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8C6331B-829C-40E5-883E-265763CC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901688-8F09-4C40-BD7E-57E97B5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0112B2C-DC06-4807-B0FA-C1716087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44AE56A-62BD-4E2F-B23A-5BE4453C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88BDC7F-FBC8-4A6A-AA80-51DB0F90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2A15EB6-AE37-4C48-9ED2-80DF670E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6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AABCFE-4678-4BE4-950C-26BF14A3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19AE647-BFD0-4A1E-B1E6-460BB8DBA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2004A32-D357-43BF-B876-5E522551B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D6140D5-B3DC-4FEE-B48C-DBD85759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FF0587A-A6BF-4DEA-98A3-C0975793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710DF54-F550-46D4-A765-3878EFBF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17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5016CF-C264-470F-A37E-A51A947E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AF11A5-6A20-4AB9-9F25-5B6ED37EC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63C05D6-2C1E-44B9-AFB8-7822EDE1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D3DA430-A83D-4CBB-9C89-DE57E72F0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2D157A34-4D7D-4DE6-BF8E-81E6C39E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D80665B-781F-4F59-B602-24A4DE61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B682CC77-3069-4B42-A739-0F4238C7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778F969F-CB9F-4C17-AE2B-9BDBD4F7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0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643EA7-BD8F-4524-A8D3-0491D6DD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E842CD63-8515-4B9C-88D0-D986FF6E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6EB9383-92CB-4699-A9C9-70A00C1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956F852-A489-4D6C-BA63-6B200D80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34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59AFEFE1-D381-489D-B055-21342125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044ED7-35C3-4352-96E4-A555A9EF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352C648-27D7-4D46-B701-2BE1FD94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83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DAA10E-0A97-449A-B187-7E0AC09E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C481371-BF96-4DAF-957B-B99EBD31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E4AEA90-C1BF-49FC-808B-55FD07B55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9363522-B69C-46AE-95BB-715EAD42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47ADF89-01A2-4AB3-BCD3-E0BC5333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18C385F-3615-4CA3-9D3E-D20F238A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88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4D6DD4-27A8-466B-991E-33D95D1B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40010845-E04D-47AF-BFE1-9948CB2D3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4730B3-E525-4BD3-86C9-4F1101F7F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B40737C-5828-424F-A545-D45DE92C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880C18-2A3F-4066-A57F-3A9D26D5F7AA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A0F5554-3D12-4561-9F1D-11B0ED95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A9870C4-7AA1-4420-8FA7-C95C8CE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8F0FE-3950-4AFA-9BC1-5D4E8B3BE4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62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BAA8-72B6-4CE9-980B-C48918DA47B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198-4325-4777-96EE-6BE53F1206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79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2545829" y="2878110"/>
            <a:ext cx="7100341" cy="839451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43695D"/>
                </a:solidFill>
                <a:latin typeface="Arial Black" panose="020B0A04020102020204" pitchFamily="34" charset="0"/>
              </a:rPr>
              <a:t>TÍTULO</a:t>
            </a:r>
            <a:endParaRPr lang="pt-BR" sz="4000" dirty="0">
              <a:solidFill>
                <a:srgbClr val="4369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4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A66A67-1F5C-4FE4-8494-83376EEF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RESULTADOS/DISCUSSÃO </a:t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558021C-121A-4455-B687-D84F43EA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A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 resultados</a:t>
            </a:r>
            <a:r>
              <a:rPr lang="pt-BR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ESPERADOS, PARCIAIS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FINAIS, conforme o estágio em que se encontra a pesquisa científica/ discutir o que os resultados indicam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39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312271-9CD2-4654-8BB9-92B67B0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CONSIDERAÇÕES FINAIS </a:t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707AA7-9DAC-4FE5-8D1F-68591054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R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etomar a Problemática e informar como é resolvida. Retomar os objetivos e informar como são atendidos, parcialmente ou plenamente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55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C202F4-197B-41B6-9320-B278DD0C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  BIBLIOGRÁFICAS</a:t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FDA4AA8-EBE4-4F3C-A9EF-1B218BC7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03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3632" y="1843789"/>
            <a:ext cx="7100341" cy="151627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3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7C2002-C498-47CF-AA02-5B6AFA24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232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0984"/>
                </a:solidFill>
              </a:rPr>
              <a:t>TÍTULO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B37FB1B-B398-4E1A-9D51-41EAF293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424137"/>
          </a:xfrm>
        </p:spPr>
        <p:txBody>
          <a:bodyPr/>
          <a:lstStyle/>
          <a:p>
            <a:pPr marL="0" indent="0" algn="ctr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NOME COMPLETO DOS AUTORES E  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buNone/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 ORIENTADOR </a:t>
            </a:r>
          </a:p>
          <a:p>
            <a:pPr marL="0" indent="0" algn="ctr" rtl="0" fontAlgn="base">
              <a:buNone/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E-mails de contato (separados por vírgulas)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8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421605-52E6-4F96-8905-670DDAD6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A3520CC-94CC-4BD8-8720-03D9963D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[Apresentar o contexto/área em que está inserido o trabalho e o tema]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42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92D5A4-245F-4873-96C3-CD21F5CE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DE PESQUISA</a:t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ADD82A4-9D63-4B9D-8EF5-DCE7E868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Apresentar os problemas que nortearam a elaboração do trabalho/pesquisa 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57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17EC9E-59C3-4C79-8768-1ACEF047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E669017-DC45-42DC-8937-DD22327A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[Delimitar o objetivo do trabalho relacionado com o PROBLEMA motivador da pesquisa]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17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7F93A7-BC4B-48CC-9A67-48B0D7DE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FUNDAMENTAÇÃO TEÓRICA</a:t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5DCDDB9-240A-49A3-865D-2CC6B0B5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[Apresentar os conceitos/autores que embasaram teoricamente o trabalho]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71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3C2AAA-76FB-4864-AFDA-3C578E64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PROCEDIMENTOS METODOLÓGICOS  </a:t>
            </a:r>
            <a:br>
              <a:rPr lang="pt-B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2E9D96A-298C-4A2E-97E3-29FE6BF6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[Apresentar a classificação da pesquisa e os demais procedimentos]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253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c8e0508-2dfe-4563-90dc-d9e01154fbdc">
      <UserInfo>
        <DisplayName>Fundamentos de Sistemas de Informacao-A-N-ANALISE E DESENV. DE SISTEMAS-204-20212 Members</DisplayName>
        <AccountId>125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BCAF201D75340BA7A492543C85E54" ma:contentTypeVersion="10" ma:contentTypeDescription="Create a new document." ma:contentTypeScope="" ma:versionID="2d4f0b07258eb26f91e83cf65f29af1c">
  <xsd:schema xmlns:xsd="http://www.w3.org/2001/XMLSchema" xmlns:xs="http://www.w3.org/2001/XMLSchema" xmlns:p="http://schemas.microsoft.com/office/2006/metadata/properties" xmlns:ns2="9c8e0508-2dfe-4563-90dc-d9e01154fbdc" xmlns:ns3="606a86a2-cd24-4e4c-b2d9-22bb8249769f" targetNamespace="http://schemas.microsoft.com/office/2006/metadata/properties" ma:root="true" ma:fieldsID="fd898be3513ec409833e7b1386f7225a" ns2:_="" ns3:_="">
    <xsd:import namespace="9c8e0508-2dfe-4563-90dc-d9e01154fbdc"/>
    <xsd:import namespace="606a86a2-cd24-4e4c-b2d9-22bb824976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e0508-2dfe-4563-90dc-d9e01154fb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a86a2-cd24-4e4c-b2d9-22bb824976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84144-3804-492F-90D1-0811AE8E96A9}">
  <ds:schemaRefs>
    <ds:schemaRef ds:uri="http://purl.org/dc/dcmitype/"/>
    <ds:schemaRef ds:uri="http://schemas.openxmlformats.org/package/2006/metadata/core-properties"/>
    <ds:schemaRef ds:uri="6366398a-ab1a-44bf-ab81-6e4178af600e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CA979E1-E039-4B98-8508-8699A29421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04C1BD-868E-40EE-B069-BF64A47E595C}"/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115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Segoe UI</vt:lpstr>
      <vt:lpstr>Tema do Office</vt:lpstr>
      <vt:lpstr>TÍTULO</vt:lpstr>
      <vt:lpstr>Apresentação do PowerPoint</vt:lpstr>
      <vt:lpstr>Apresentação do PowerPoint</vt:lpstr>
      <vt:lpstr>TÍTULO DO TRABALHO</vt:lpstr>
      <vt:lpstr>  CONTEXTUALIZAÇÃO </vt:lpstr>
      <vt:lpstr>  PROBLEMA DE PESQUISA </vt:lpstr>
      <vt:lpstr> OBJETIVOS</vt:lpstr>
      <vt:lpstr>  FUNDAMENTAÇÃO TEÓRICA </vt:lpstr>
      <vt:lpstr>  PROCEDIMENTOS METODOLÓGICOS   </vt:lpstr>
      <vt:lpstr>  RESULTADOS/DISCUSSÃO  </vt:lpstr>
      <vt:lpstr>  CONSIDERAÇÕES FINAIS  </vt:lpstr>
      <vt:lpstr>  REFERÊNCIAS  BIBLIOGRÁFICAS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Santana</dc:creator>
  <cp:lastModifiedBy>Rita</cp:lastModifiedBy>
  <cp:revision>11</cp:revision>
  <dcterms:created xsi:type="dcterms:W3CDTF">2021-05-17T15:32:10Z</dcterms:created>
  <dcterms:modified xsi:type="dcterms:W3CDTF">2021-09-21T16:50:37Z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0x010100A1ABCAF201D75340BA7A492543C85E54</vt:lpwstr>
  </property>
</Properties>
</file>