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Roboto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e6cca3ecb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e6cca3ecb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e6cca3ecb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e6cca3ecb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e6dee09ab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e6dee09ab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e6dee09a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e6dee09a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e6dee09ab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e6dee09ab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e6dee09ab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e6dee09ab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6c28fd11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6c28fd11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6dee09ab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e6dee09ab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6dee09ab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e6dee09ab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6dee09ab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6dee09ab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e6dee09ab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e6dee09ab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6cca3ec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e6cca3ec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e6cca3ecb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e6cca3ec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e6cca3ecb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e6cca3ecb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562950"/>
            <a:ext cx="4291200" cy="1765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36800" y="3633460"/>
            <a:ext cx="25836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1859850" y="1516050"/>
            <a:ext cx="5424300" cy="17280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1859850" y="3472650"/>
            <a:ext cx="54243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713225" y="1596550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912177" y="2382310"/>
            <a:ext cx="2513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2" type="title"/>
          </p:nvPr>
        </p:nvSpPr>
        <p:spPr>
          <a:xfrm>
            <a:off x="4716688" y="1596550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5917675" y="2382300"/>
            <a:ext cx="2513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4" type="title"/>
          </p:nvPr>
        </p:nvSpPr>
        <p:spPr>
          <a:xfrm>
            <a:off x="713225" y="3330623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5" type="subTitle"/>
          </p:nvPr>
        </p:nvSpPr>
        <p:spPr>
          <a:xfrm>
            <a:off x="1912177" y="4120775"/>
            <a:ext cx="2513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6" type="title"/>
          </p:nvPr>
        </p:nvSpPr>
        <p:spPr>
          <a:xfrm>
            <a:off x="4716688" y="3329075"/>
            <a:ext cx="1116000" cy="711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Bold"/>
              <a:buNone/>
              <a:defRPr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7" type="subTitle"/>
          </p:nvPr>
        </p:nvSpPr>
        <p:spPr>
          <a:xfrm>
            <a:off x="5917675" y="4120775"/>
            <a:ext cx="2513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8" type="subTitle"/>
          </p:nvPr>
        </p:nvSpPr>
        <p:spPr>
          <a:xfrm>
            <a:off x="1912175" y="1596550"/>
            <a:ext cx="2513100" cy="71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9" type="subTitle"/>
          </p:nvPr>
        </p:nvSpPr>
        <p:spPr>
          <a:xfrm>
            <a:off x="5917675" y="1596550"/>
            <a:ext cx="2513100" cy="71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3" type="subTitle"/>
          </p:nvPr>
        </p:nvSpPr>
        <p:spPr>
          <a:xfrm>
            <a:off x="1912175" y="3330575"/>
            <a:ext cx="2513100" cy="71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4" type="subTitle"/>
          </p:nvPr>
        </p:nvSpPr>
        <p:spPr>
          <a:xfrm>
            <a:off x="5917674" y="3330575"/>
            <a:ext cx="2513100" cy="71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5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3"/>
          <p:cNvSpPr/>
          <p:nvPr/>
        </p:nvSpPr>
        <p:spPr>
          <a:xfrm flipH="1">
            <a:off x="8102184" y="476449"/>
            <a:ext cx="657169" cy="496458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849900" y="2176250"/>
            <a:ext cx="7444200" cy="16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412750" y="4085669"/>
            <a:ext cx="4318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5"/>
          <p:cNvSpPr/>
          <p:nvPr/>
        </p:nvSpPr>
        <p:spPr>
          <a:xfrm flipH="1">
            <a:off x="8144612" y="208586"/>
            <a:ext cx="572333" cy="432313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13225" y="539500"/>
            <a:ext cx="3466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7" name="Google Shape;77;p16"/>
          <p:cNvGrpSpPr/>
          <p:nvPr/>
        </p:nvGrpSpPr>
        <p:grpSpPr>
          <a:xfrm>
            <a:off x="7406842" y="192276"/>
            <a:ext cx="1538986" cy="956704"/>
            <a:chOff x="7406842" y="192276"/>
            <a:chExt cx="1538986" cy="956704"/>
          </a:xfrm>
        </p:grpSpPr>
        <p:sp>
          <p:nvSpPr>
            <p:cNvPr id="78" name="Google Shape;78;p16"/>
            <p:cNvSpPr/>
            <p:nvPr/>
          </p:nvSpPr>
          <p:spPr>
            <a:xfrm flipH="1">
              <a:off x="7406842" y="192276"/>
              <a:ext cx="364467" cy="347218"/>
            </a:xfrm>
            <a:custGeom>
              <a:rect b="b" l="l" r="r" t="t"/>
              <a:pathLst>
                <a:path extrusionOk="0" h="22949" w="24089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 flipH="1">
              <a:off x="8581341" y="873664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2" name="Google Shape;82;p17"/>
          <p:cNvGrpSpPr/>
          <p:nvPr/>
        </p:nvGrpSpPr>
        <p:grpSpPr>
          <a:xfrm flipH="1">
            <a:off x="7018367" y="264189"/>
            <a:ext cx="1927461" cy="1100730"/>
            <a:chOff x="7406842" y="264189"/>
            <a:chExt cx="1927461" cy="1100730"/>
          </a:xfrm>
        </p:grpSpPr>
        <p:sp>
          <p:nvSpPr>
            <p:cNvPr id="83" name="Google Shape;83;p17"/>
            <p:cNvSpPr/>
            <p:nvPr/>
          </p:nvSpPr>
          <p:spPr>
            <a:xfrm flipH="1">
              <a:off x="7406842" y="1017701"/>
              <a:ext cx="364467" cy="347218"/>
            </a:xfrm>
            <a:custGeom>
              <a:rect b="b" l="l" r="r" t="t"/>
              <a:pathLst>
                <a:path extrusionOk="0" h="22949" w="24089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 flipH="1">
              <a:off x="8969816" y="264189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4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 flipH="1">
            <a:off x="736239" y="3556825"/>
            <a:ext cx="2309100" cy="4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2" type="subTitle"/>
          </p:nvPr>
        </p:nvSpPr>
        <p:spPr>
          <a:xfrm flipH="1">
            <a:off x="736239" y="4056280"/>
            <a:ext cx="23091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subTitle"/>
          </p:nvPr>
        </p:nvSpPr>
        <p:spPr>
          <a:xfrm flipH="1">
            <a:off x="3417450" y="3556825"/>
            <a:ext cx="2309100" cy="4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4" type="subTitle"/>
          </p:nvPr>
        </p:nvSpPr>
        <p:spPr>
          <a:xfrm>
            <a:off x="6098661" y="3556825"/>
            <a:ext cx="2309100" cy="4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5" type="subTitle"/>
          </p:nvPr>
        </p:nvSpPr>
        <p:spPr>
          <a:xfrm flipH="1">
            <a:off x="3417450" y="4056280"/>
            <a:ext cx="23091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6" type="subTitle"/>
          </p:nvPr>
        </p:nvSpPr>
        <p:spPr>
          <a:xfrm>
            <a:off x="6098661" y="4056280"/>
            <a:ext cx="23091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hasCustomPrompt="1" idx="7" type="title"/>
          </p:nvPr>
        </p:nvSpPr>
        <p:spPr>
          <a:xfrm>
            <a:off x="1093839" y="2155772"/>
            <a:ext cx="1593900" cy="5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9"/>
          <p:cNvSpPr txBox="1"/>
          <p:nvPr>
            <p:ph hasCustomPrompt="1" idx="8" type="title"/>
          </p:nvPr>
        </p:nvSpPr>
        <p:spPr>
          <a:xfrm>
            <a:off x="3775050" y="2150738"/>
            <a:ext cx="1593900" cy="5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9"/>
          <p:cNvSpPr txBox="1"/>
          <p:nvPr>
            <p:ph hasCustomPrompt="1" idx="9" type="title"/>
          </p:nvPr>
        </p:nvSpPr>
        <p:spPr>
          <a:xfrm>
            <a:off x="6456261" y="2151230"/>
            <a:ext cx="1593900" cy="5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Montserrat ExtraBold"/>
              <a:buNone/>
              <a:defRPr sz="40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281775" y="1476300"/>
            <a:ext cx="41493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777075" y="3261000"/>
            <a:ext cx="36540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0"/>
          <p:cNvSpPr/>
          <p:nvPr/>
        </p:nvSpPr>
        <p:spPr>
          <a:xfrm>
            <a:off x="402276" y="1476300"/>
            <a:ext cx="424810" cy="404706"/>
          </a:xfrm>
          <a:custGeom>
            <a:rect b="b" l="l" r="r" t="t"/>
            <a:pathLst>
              <a:path extrusionOk="0" h="22949" w="24089">
                <a:moveTo>
                  <a:pt x="17530" y="1"/>
                </a:moveTo>
                <a:cubicBezTo>
                  <a:pt x="16771" y="1"/>
                  <a:pt x="15905" y="260"/>
                  <a:pt x="15021" y="775"/>
                </a:cubicBezTo>
                <a:cubicBezTo>
                  <a:pt x="12375" y="2293"/>
                  <a:pt x="10313" y="5950"/>
                  <a:pt x="10313" y="8986"/>
                </a:cubicBezTo>
                <a:lnTo>
                  <a:pt x="10313" y="9530"/>
                </a:lnTo>
                <a:cubicBezTo>
                  <a:pt x="10068" y="9457"/>
                  <a:pt x="9819" y="9422"/>
                  <a:pt x="9573" y="9422"/>
                </a:cubicBezTo>
                <a:cubicBezTo>
                  <a:pt x="9039" y="9422"/>
                  <a:pt x="8521" y="9587"/>
                  <a:pt x="8095" y="9881"/>
                </a:cubicBezTo>
                <a:cubicBezTo>
                  <a:pt x="6071" y="11204"/>
                  <a:pt x="4826" y="13383"/>
                  <a:pt x="4670" y="15796"/>
                </a:cubicBezTo>
                <a:lnTo>
                  <a:pt x="4670" y="16068"/>
                </a:lnTo>
                <a:lnTo>
                  <a:pt x="2258" y="17469"/>
                </a:lnTo>
                <a:cubicBezTo>
                  <a:pt x="934" y="18325"/>
                  <a:pt x="78" y="19765"/>
                  <a:pt x="1" y="21360"/>
                </a:cubicBezTo>
                <a:cubicBezTo>
                  <a:pt x="1" y="22378"/>
                  <a:pt x="506" y="22948"/>
                  <a:pt x="1242" y="22948"/>
                </a:cubicBezTo>
                <a:cubicBezTo>
                  <a:pt x="1547" y="22948"/>
                  <a:pt x="1892" y="22850"/>
                  <a:pt x="2258" y="22644"/>
                </a:cubicBezTo>
                <a:lnTo>
                  <a:pt x="21831" y="11359"/>
                </a:lnTo>
                <a:cubicBezTo>
                  <a:pt x="23154" y="10503"/>
                  <a:pt x="23971" y="9063"/>
                  <a:pt x="24088" y="7468"/>
                </a:cubicBezTo>
                <a:cubicBezTo>
                  <a:pt x="24061" y="6421"/>
                  <a:pt x="23545" y="5842"/>
                  <a:pt x="22805" y="5842"/>
                </a:cubicBezTo>
                <a:cubicBezTo>
                  <a:pt x="22499" y="5842"/>
                  <a:pt x="22156" y="5940"/>
                  <a:pt x="21792" y="6145"/>
                </a:cubicBezTo>
                <a:lnTo>
                  <a:pt x="20080" y="6806"/>
                </a:lnTo>
                <a:lnTo>
                  <a:pt x="20080" y="2993"/>
                </a:lnTo>
                <a:cubicBezTo>
                  <a:pt x="20080" y="987"/>
                  <a:pt x="19009" y="1"/>
                  <a:pt x="175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338924" y="2548650"/>
            <a:ext cx="4092000" cy="11817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338924" y="3806575"/>
            <a:ext cx="40920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6224564" y="819125"/>
            <a:ext cx="2130000" cy="1227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268263" y="311588"/>
            <a:ext cx="1057340" cy="995938"/>
            <a:chOff x="268263" y="311588"/>
            <a:chExt cx="1057340" cy="995938"/>
          </a:xfrm>
        </p:grpSpPr>
        <p:sp>
          <p:nvSpPr>
            <p:cNvPr id="16" name="Google Shape;16;p3"/>
            <p:cNvSpPr/>
            <p:nvPr/>
          </p:nvSpPr>
          <p:spPr>
            <a:xfrm>
              <a:off x="268263" y="819125"/>
              <a:ext cx="647000" cy="488400"/>
            </a:xfrm>
            <a:custGeom>
              <a:rect b="b" l="l" r="r" t="t"/>
              <a:pathLst>
                <a:path extrusionOk="0" h="19536" w="25880">
                  <a:moveTo>
                    <a:pt x="11970" y="1"/>
                  </a:moveTo>
                  <a:cubicBezTo>
                    <a:pt x="11303" y="1"/>
                    <a:pt x="10552" y="221"/>
                    <a:pt x="9760" y="686"/>
                  </a:cubicBezTo>
                  <a:cubicBezTo>
                    <a:pt x="7024" y="2239"/>
                    <a:pt x="4806" y="6084"/>
                    <a:pt x="4806" y="9227"/>
                  </a:cubicBezTo>
                  <a:lnTo>
                    <a:pt x="4806" y="11038"/>
                  </a:lnTo>
                  <a:cubicBezTo>
                    <a:pt x="4806" y="11741"/>
                    <a:pt x="4954" y="12443"/>
                    <a:pt x="5250" y="13072"/>
                  </a:cubicBezTo>
                  <a:lnTo>
                    <a:pt x="1849" y="15031"/>
                  </a:lnTo>
                  <a:cubicBezTo>
                    <a:pt x="776" y="15734"/>
                    <a:pt x="74" y="16917"/>
                    <a:pt x="0" y="18211"/>
                  </a:cubicBezTo>
                  <a:cubicBezTo>
                    <a:pt x="0" y="19050"/>
                    <a:pt x="410" y="19536"/>
                    <a:pt x="1017" y="19536"/>
                  </a:cubicBezTo>
                  <a:cubicBezTo>
                    <a:pt x="1266" y="19536"/>
                    <a:pt x="1548" y="19454"/>
                    <a:pt x="1849" y="19283"/>
                  </a:cubicBezTo>
                  <a:lnTo>
                    <a:pt x="24031" y="6491"/>
                  </a:lnTo>
                  <a:cubicBezTo>
                    <a:pt x="25103" y="5788"/>
                    <a:pt x="25806" y="4605"/>
                    <a:pt x="25879" y="3311"/>
                  </a:cubicBezTo>
                  <a:cubicBezTo>
                    <a:pt x="25853" y="2491"/>
                    <a:pt x="25410" y="1993"/>
                    <a:pt x="24794" y="1993"/>
                  </a:cubicBezTo>
                  <a:cubicBezTo>
                    <a:pt x="24549" y="1993"/>
                    <a:pt x="24278" y="2071"/>
                    <a:pt x="23994" y="2239"/>
                  </a:cubicBezTo>
                  <a:lnTo>
                    <a:pt x="19890" y="4605"/>
                  </a:lnTo>
                  <a:cubicBezTo>
                    <a:pt x="19927" y="4420"/>
                    <a:pt x="19927" y="4236"/>
                    <a:pt x="19927" y="4051"/>
                  </a:cubicBezTo>
                  <a:lnTo>
                    <a:pt x="19927" y="2868"/>
                  </a:lnTo>
                  <a:cubicBezTo>
                    <a:pt x="19927" y="1379"/>
                    <a:pt x="19190" y="518"/>
                    <a:pt x="18118" y="518"/>
                  </a:cubicBezTo>
                  <a:cubicBezTo>
                    <a:pt x="17673" y="518"/>
                    <a:pt x="17169" y="667"/>
                    <a:pt x="16637" y="982"/>
                  </a:cubicBezTo>
                  <a:cubicBezTo>
                    <a:pt x="15860" y="1463"/>
                    <a:pt x="15158" y="2091"/>
                    <a:pt x="14677" y="2868"/>
                  </a:cubicBezTo>
                  <a:cubicBezTo>
                    <a:pt x="14475" y="1044"/>
                    <a:pt x="13421" y="1"/>
                    <a:pt x="11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915275" y="311588"/>
              <a:ext cx="410327" cy="309694"/>
            </a:xfrm>
            <a:custGeom>
              <a:rect b="b" l="l" r="r" t="t"/>
              <a:pathLst>
                <a:path extrusionOk="0" h="19536" w="25880">
                  <a:moveTo>
                    <a:pt x="11970" y="1"/>
                  </a:moveTo>
                  <a:cubicBezTo>
                    <a:pt x="11303" y="1"/>
                    <a:pt x="10552" y="221"/>
                    <a:pt x="9760" y="686"/>
                  </a:cubicBezTo>
                  <a:cubicBezTo>
                    <a:pt x="7024" y="2239"/>
                    <a:pt x="4806" y="6084"/>
                    <a:pt x="4806" y="9227"/>
                  </a:cubicBezTo>
                  <a:lnTo>
                    <a:pt x="4806" y="11038"/>
                  </a:lnTo>
                  <a:cubicBezTo>
                    <a:pt x="4806" y="11741"/>
                    <a:pt x="4954" y="12443"/>
                    <a:pt x="5250" y="13072"/>
                  </a:cubicBezTo>
                  <a:lnTo>
                    <a:pt x="1849" y="15031"/>
                  </a:lnTo>
                  <a:cubicBezTo>
                    <a:pt x="776" y="15734"/>
                    <a:pt x="74" y="16917"/>
                    <a:pt x="0" y="18211"/>
                  </a:cubicBezTo>
                  <a:cubicBezTo>
                    <a:pt x="0" y="19050"/>
                    <a:pt x="410" y="19536"/>
                    <a:pt x="1017" y="19536"/>
                  </a:cubicBezTo>
                  <a:cubicBezTo>
                    <a:pt x="1266" y="19536"/>
                    <a:pt x="1548" y="19454"/>
                    <a:pt x="1849" y="19283"/>
                  </a:cubicBezTo>
                  <a:lnTo>
                    <a:pt x="24031" y="6491"/>
                  </a:lnTo>
                  <a:cubicBezTo>
                    <a:pt x="25103" y="5788"/>
                    <a:pt x="25806" y="4605"/>
                    <a:pt x="25879" y="3311"/>
                  </a:cubicBezTo>
                  <a:cubicBezTo>
                    <a:pt x="25853" y="2491"/>
                    <a:pt x="25410" y="1993"/>
                    <a:pt x="24794" y="1993"/>
                  </a:cubicBezTo>
                  <a:cubicBezTo>
                    <a:pt x="24549" y="1993"/>
                    <a:pt x="24278" y="2071"/>
                    <a:pt x="23994" y="2239"/>
                  </a:cubicBezTo>
                  <a:lnTo>
                    <a:pt x="19890" y="4605"/>
                  </a:lnTo>
                  <a:cubicBezTo>
                    <a:pt x="19927" y="4420"/>
                    <a:pt x="19927" y="4236"/>
                    <a:pt x="19927" y="4051"/>
                  </a:cubicBezTo>
                  <a:lnTo>
                    <a:pt x="19927" y="2868"/>
                  </a:lnTo>
                  <a:cubicBezTo>
                    <a:pt x="19927" y="1379"/>
                    <a:pt x="19190" y="518"/>
                    <a:pt x="18118" y="518"/>
                  </a:cubicBezTo>
                  <a:cubicBezTo>
                    <a:pt x="17673" y="518"/>
                    <a:pt x="17169" y="667"/>
                    <a:pt x="16637" y="982"/>
                  </a:cubicBezTo>
                  <a:cubicBezTo>
                    <a:pt x="15860" y="1463"/>
                    <a:pt x="15158" y="2091"/>
                    <a:pt x="14677" y="2868"/>
                  </a:cubicBezTo>
                  <a:cubicBezTo>
                    <a:pt x="14475" y="1044"/>
                    <a:pt x="13421" y="1"/>
                    <a:pt x="11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281475" y="1200800"/>
            <a:ext cx="4149300" cy="8295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ExtraBold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4281475" y="2487575"/>
            <a:ext cx="41493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2247000" y="4069650"/>
            <a:ext cx="4650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602600" y="4069775"/>
            <a:ext cx="59388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1056600" y="539500"/>
            <a:ext cx="70308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713200" y="1325940"/>
            <a:ext cx="36681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9pPr>
          </a:lstStyle>
          <a:p/>
        </p:txBody>
      </p:sp>
      <p:sp>
        <p:nvSpPr>
          <p:cNvPr id="113" name="Google Shape;113;p24"/>
          <p:cNvSpPr txBox="1"/>
          <p:nvPr>
            <p:ph idx="2" type="body"/>
          </p:nvPr>
        </p:nvSpPr>
        <p:spPr>
          <a:xfrm>
            <a:off x="4762800" y="1325825"/>
            <a:ext cx="36681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hivo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hivo"/>
              <a:buChar char="■"/>
              <a:defRPr sz="1200"/>
            </a:lvl9pPr>
          </a:lstStyle>
          <a:p/>
        </p:txBody>
      </p:sp>
      <p:sp>
        <p:nvSpPr>
          <p:cNvPr id="114" name="Google Shape;114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3373800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2" type="subTitle"/>
          </p:nvPr>
        </p:nvSpPr>
        <p:spPr>
          <a:xfrm>
            <a:off x="3373800" y="4125875"/>
            <a:ext cx="2396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3" type="subTitle"/>
          </p:nvPr>
        </p:nvSpPr>
        <p:spPr>
          <a:xfrm>
            <a:off x="6034313" y="4125875"/>
            <a:ext cx="2396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4" type="subTitle"/>
          </p:nvPr>
        </p:nvSpPr>
        <p:spPr>
          <a:xfrm>
            <a:off x="713287" y="4125875"/>
            <a:ext cx="2396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5" type="subTitle"/>
          </p:nvPr>
        </p:nvSpPr>
        <p:spPr>
          <a:xfrm>
            <a:off x="6034313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6" type="subTitle"/>
          </p:nvPr>
        </p:nvSpPr>
        <p:spPr>
          <a:xfrm>
            <a:off x="713287" y="3596750"/>
            <a:ext cx="2396400" cy="48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4072625" y="539500"/>
            <a:ext cx="43581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" type="subTitle"/>
          </p:nvPr>
        </p:nvSpPr>
        <p:spPr>
          <a:xfrm>
            <a:off x="5244975" y="2871190"/>
            <a:ext cx="3185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2" type="subTitle"/>
          </p:nvPr>
        </p:nvSpPr>
        <p:spPr>
          <a:xfrm>
            <a:off x="5244975" y="1737127"/>
            <a:ext cx="3185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3" type="subTitle"/>
          </p:nvPr>
        </p:nvSpPr>
        <p:spPr>
          <a:xfrm>
            <a:off x="5244975" y="1274650"/>
            <a:ext cx="31857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4" type="subTitle"/>
          </p:nvPr>
        </p:nvSpPr>
        <p:spPr>
          <a:xfrm>
            <a:off x="5244975" y="2408744"/>
            <a:ext cx="31857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5" type="subTitle"/>
          </p:nvPr>
        </p:nvSpPr>
        <p:spPr>
          <a:xfrm>
            <a:off x="5244975" y="4005253"/>
            <a:ext cx="3185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6" type="subTitle"/>
          </p:nvPr>
        </p:nvSpPr>
        <p:spPr>
          <a:xfrm flipH="1">
            <a:off x="5245025" y="3542838"/>
            <a:ext cx="3185700" cy="484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ExtraBold"/>
              <a:buNone/>
              <a:defRPr sz="2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735901" y="2873147"/>
            <a:ext cx="1860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2" type="subTitle"/>
          </p:nvPr>
        </p:nvSpPr>
        <p:spPr>
          <a:xfrm>
            <a:off x="735901" y="3364266"/>
            <a:ext cx="186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3" type="subTitle"/>
          </p:nvPr>
        </p:nvSpPr>
        <p:spPr>
          <a:xfrm>
            <a:off x="4610097" y="2873147"/>
            <a:ext cx="1860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4" type="subTitle"/>
          </p:nvPr>
        </p:nvSpPr>
        <p:spPr>
          <a:xfrm>
            <a:off x="4610097" y="3364265"/>
            <a:ext cx="186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5" type="subTitle"/>
          </p:nvPr>
        </p:nvSpPr>
        <p:spPr>
          <a:xfrm>
            <a:off x="2672996" y="2873145"/>
            <a:ext cx="1860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6" type="subTitle"/>
          </p:nvPr>
        </p:nvSpPr>
        <p:spPr>
          <a:xfrm>
            <a:off x="2672996" y="3364265"/>
            <a:ext cx="186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7" type="subTitle"/>
          </p:nvPr>
        </p:nvSpPr>
        <p:spPr>
          <a:xfrm>
            <a:off x="6547199" y="2873147"/>
            <a:ext cx="1860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8" type="subTitle"/>
          </p:nvPr>
        </p:nvSpPr>
        <p:spPr>
          <a:xfrm>
            <a:off x="6547199" y="3364265"/>
            <a:ext cx="1860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idx="1" type="subTitle"/>
          </p:nvPr>
        </p:nvSpPr>
        <p:spPr>
          <a:xfrm flipH="1">
            <a:off x="5845725" y="4156750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2" type="subTitle"/>
          </p:nvPr>
        </p:nvSpPr>
        <p:spPr>
          <a:xfrm flipH="1">
            <a:off x="3279450" y="4156750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3" type="subTitle"/>
          </p:nvPr>
        </p:nvSpPr>
        <p:spPr>
          <a:xfrm>
            <a:off x="713625" y="3563875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4" type="subTitle"/>
          </p:nvPr>
        </p:nvSpPr>
        <p:spPr>
          <a:xfrm>
            <a:off x="3279450" y="3563875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5" type="subTitle"/>
          </p:nvPr>
        </p:nvSpPr>
        <p:spPr>
          <a:xfrm flipH="1">
            <a:off x="713625" y="4156750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6" type="subTitle"/>
          </p:nvPr>
        </p:nvSpPr>
        <p:spPr>
          <a:xfrm>
            <a:off x="5845725" y="3563875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7" type="subTitle"/>
          </p:nvPr>
        </p:nvSpPr>
        <p:spPr>
          <a:xfrm>
            <a:off x="713200" y="2489875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9" name="Google Shape;149;p28"/>
          <p:cNvSpPr txBox="1"/>
          <p:nvPr>
            <p:ph idx="8" type="subTitle"/>
          </p:nvPr>
        </p:nvSpPr>
        <p:spPr>
          <a:xfrm>
            <a:off x="3279013" y="2489875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9" type="subTitle"/>
          </p:nvPr>
        </p:nvSpPr>
        <p:spPr>
          <a:xfrm flipH="1">
            <a:off x="5844825" y="1897000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3" type="subTitle"/>
          </p:nvPr>
        </p:nvSpPr>
        <p:spPr>
          <a:xfrm>
            <a:off x="3279013" y="1897000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4" type="subTitle"/>
          </p:nvPr>
        </p:nvSpPr>
        <p:spPr>
          <a:xfrm>
            <a:off x="5844825" y="2489875"/>
            <a:ext cx="25860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Bold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5" type="subTitle"/>
          </p:nvPr>
        </p:nvSpPr>
        <p:spPr>
          <a:xfrm flipH="1">
            <a:off x="713200" y="1897000"/>
            <a:ext cx="25860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5" name="Google Shape;155;p28"/>
          <p:cNvGrpSpPr/>
          <p:nvPr/>
        </p:nvGrpSpPr>
        <p:grpSpPr>
          <a:xfrm>
            <a:off x="7186006" y="154553"/>
            <a:ext cx="1762962" cy="2610641"/>
            <a:chOff x="7186006" y="154553"/>
            <a:chExt cx="1762962" cy="2610641"/>
          </a:xfrm>
        </p:grpSpPr>
        <p:sp>
          <p:nvSpPr>
            <p:cNvPr id="156" name="Google Shape;156;p28"/>
            <p:cNvSpPr/>
            <p:nvPr/>
          </p:nvSpPr>
          <p:spPr>
            <a:xfrm flipH="1">
              <a:off x="7186006" y="154553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 flipH="1">
              <a:off x="8584481" y="2489878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4389300" y="644825"/>
            <a:ext cx="4044900" cy="7194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5571125" y="1535159"/>
            <a:ext cx="2862900" cy="13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9"/>
          <p:cNvSpPr txBox="1"/>
          <p:nvPr/>
        </p:nvSpPr>
        <p:spPr>
          <a:xfrm flipH="1">
            <a:off x="4690250" y="3841575"/>
            <a:ext cx="3744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illustrations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0"/>
          <p:cNvGrpSpPr/>
          <p:nvPr/>
        </p:nvGrpSpPr>
        <p:grpSpPr>
          <a:xfrm>
            <a:off x="1140164" y="714746"/>
            <a:ext cx="1446116" cy="854661"/>
            <a:chOff x="1140164" y="714746"/>
            <a:chExt cx="1446116" cy="854661"/>
          </a:xfrm>
        </p:grpSpPr>
        <p:sp>
          <p:nvSpPr>
            <p:cNvPr id="164" name="Google Shape;164;p30"/>
            <p:cNvSpPr/>
            <p:nvPr/>
          </p:nvSpPr>
          <p:spPr>
            <a:xfrm>
              <a:off x="2246975" y="1313780"/>
              <a:ext cx="339305" cy="255627"/>
            </a:xfrm>
            <a:custGeom>
              <a:rect b="b" l="l" r="r" t="t"/>
              <a:pathLst>
                <a:path extrusionOk="0" h="14984" w="19886">
                  <a:moveTo>
                    <a:pt x="9201" y="1"/>
                  </a:moveTo>
                  <a:cubicBezTo>
                    <a:pt x="8693" y="1"/>
                    <a:pt x="8119" y="163"/>
                    <a:pt x="7511" y="503"/>
                  </a:cubicBezTo>
                  <a:cubicBezTo>
                    <a:pt x="5293" y="1982"/>
                    <a:pt x="3853" y="4433"/>
                    <a:pt x="3698" y="7118"/>
                  </a:cubicBezTo>
                  <a:lnTo>
                    <a:pt x="3698" y="8480"/>
                  </a:lnTo>
                  <a:cubicBezTo>
                    <a:pt x="3698" y="9025"/>
                    <a:pt x="3815" y="9531"/>
                    <a:pt x="4048" y="10037"/>
                  </a:cubicBezTo>
                  <a:lnTo>
                    <a:pt x="1441" y="11555"/>
                  </a:lnTo>
                  <a:cubicBezTo>
                    <a:pt x="585" y="12099"/>
                    <a:pt x="79" y="12994"/>
                    <a:pt x="1" y="13967"/>
                  </a:cubicBezTo>
                  <a:cubicBezTo>
                    <a:pt x="1" y="14603"/>
                    <a:pt x="335" y="14983"/>
                    <a:pt x="807" y="14983"/>
                  </a:cubicBezTo>
                  <a:cubicBezTo>
                    <a:pt x="999" y="14983"/>
                    <a:pt x="1215" y="14920"/>
                    <a:pt x="1441" y="14784"/>
                  </a:cubicBezTo>
                  <a:lnTo>
                    <a:pt x="18446" y="4978"/>
                  </a:lnTo>
                  <a:cubicBezTo>
                    <a:pt x="19302" y="4433"/>
                    <a:pt x="19808" y="3499"/>
                    <a:pt x="19886" y="2527"/>
                  </a:cubicBezTo>
                  <a:cubicBezTo>
                    <a:pt x="19886" y="1891"/>
                    <a:pt x="19572" y="1511"/>
                    <a:pt x="19097" y="1511"/>
                  </a:cubicBezTo>
                  <a:cubicBezTo>
                    <a:pt x="18904" y="1511"/>
                    <a:pt x="18683" y="1574"/>
                    <a:pt x="18446" y="1709"/>
                  </a:cubicBezTo>
                  <a:lnTo>
                    <a:pt x="15294" y="3538"/>
                  </a:lnTo>
                  <a:cubicBezTo>
                    <a:pt x="15333" y="3383"/>
                    <a:pt x="15333" y="3266"/>
                    <a:pt x="15372" y="3110"/>
                  </a:cubicBezTo>
                  <a:lnTo>
                    <a:pt x="15372" y="2176"/>
                  </a:lnTo>
                  <a:cubicBezTo>
                    <a:pt x="15372" y="1047"/>
                    <a:pt x="14787" y="385"/>
                    <a:pt x="13948" y="385"/>
                  </a:cubicBezTo>
                  <a:cubicBezTo>
                    <a:pt x="13602" y="385"/>
                    <a:pt x="13213" y="498"/>
                    <a:pt x="12804" y="737"/>
                  </a:cubicBezTo>
                  <a:cubicBezTo>
                    <a:pt x="12220" y="1087"/>
                    <a:pt x="11675" y="1593"/>
                    <a:pt x="11286" y="2176"/>
                  </a:cubicBezTo>
                  <a:cubicBezTo>
                    <a:pt x="11125" y="785"/>
                    <a:pt x="10321" y="1"/>
                    <a:pt x="9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1140164" y="714746"/>
              <a:ext cx="501958" cy="379155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30"/>
          <p:cNvGrpSpPr/>
          <p:nvPr/>
        </p:nvGrpSpPr>
        <p:grpSpPr>
          <a:xfrm>
            <a:off x="6412200" y="3690475"/>
            <a:ext cx="1865747" cy="846426"/>
            <a:chOff x="6412200" y="3690475"/>
            <a:chExt cx="1865747" cy="846426"/>
          </a:xfrm>
        </p:grpSpPr>
        <p:sp>
          <p:nvSpPr>
            <p:cNvPr id="167" name="Google Shape;167;p30"/>
            <p:cNvSpPr/>
            <p:nvPr/>
          </p:nvSpPr>
          <p:spPr>
            <a:xfrm>
              <a:off x="7775992" y="4058701"/>
              <a:ext cx="501955" cy="478200"/>
            </a:xfrm>
            <a:custGeom>
              <a:rect b="b" l="l" r="r" t="t"/>
              <a:pathLst>
                <a:path extrusionOk="0" h="22949" w="24089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6412200" y="3690475"/>
              <a:ext cx="398011" cy="379175"/>
            </a:xfrm>
            <a:custGeom>
              <a:rect b="b" l="l" r="r" t="t"/>
              <a:pathLst>
                <a:path extrusionOk="0" h="22949" w="24089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30"/>
          <p:cNvGrpSpPr/>
          <p:nvPr/>
        </p:nvGrpSpPr>
        <p:grpSpPr>
          <a:xfrm>
            <a:off x="6863348" y="599679"/>
            <a:ext cx="1192711" cy="959776"/>
            <a:chOff x="6863348" y="599679"/>
            <a:chExt cx="1192711" cy="959776"/>
          </a:xfrm>
        </p:grpSpPr>
        <p:sp>
          <p:nvSpPr>
            <p:cNvPr id="170" name="Google Shape;170;p30"/>
            <p:cNvSpPr/>
            <p:nvPr/>
          </p:nvSpPr>
          <p:spPr>
            <a:xfrm>
              <a:off x="7691572" y="1284139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6863348" y="599679"/>
              <a:ext cx="553415" cy="418023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3225" y="1329325"/>
            <a:ext cx="7717500" cy="1430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hivo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hiv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1"/>
          <p:cNvGrpSpPr/>
          <p:nvPr/>
        </p:nvGrpSpPr>
        <p:grpSpPr>
          <a:xfrm>
            <a:off x="7138022" y="539494"/>
            <a:ext cx="1398188" cy="1196031"/>
            <a:chOff x="7138022" y="539494"/>
            <a:chExt cx="1398188" cy="1196031"/>
          </a:xfrm>
        </p:grpSpPr>
        <p:grpSp>
          <p:nvGrpSpPr>
            <p:cNvPr id="174" name="Google Shape;174;p31"/>
            <p:cNvGrpSpPr/>
            <p:nvPr/>
          </p:nvGrpSpPr>
          <p:grpSpPr>
            <a:xfrm>
              <a:off x="7839383" y="539494"/>
              <a:ext cx="591380" cy="816862"/>
              <a:chOff x="3429253" y="815849"/>
              <a:chExt cx="764156" cy="1055514"/>
            </a:xfrm>
          </p:grpSpPr>
          <p:sp>
            <p:nvSpPr>
              <p:cNvPr id="175" name="Google Shape;175;p31"/>
              <p:cNvSpPr/>
              <p:nvPr/>
            </p:nvSpPr>
            <p:spPr>
              <a:xfrm>
                <a:off x="3429253" y="815849"/>
                <a:ext cx="764156" cy="1055514"/>
              </a:xfrm>
              <a:custGeom>
                <a:rect b="b" l="l" r="r" t="t"/>
                <a:pathLst>
                  <a:path extrusionOk="0" h="21885" w="15844">
                    <a:moveTo>
                      <a:pt x="11872" y="0"/>
                    </a:moveTo>
                    <a:cubicBezTo>
                      <a:pt x="11397" y="0"/>
                      <a:pt x="10921" y="106"/>
                      <a:pt x="10478" y="317"/>
                    </a:cubicBezTo>
                    <a:lnTo>
                      <a:pt x="1394" y="5556"/>
                    </a:lnTo>
                    <a:cubicBezTo>
                      <a:pt x="592" y="6105"/>
                      <a:pt x="42" y="6992"/>
                      <a:pt x="0" y="8006"/>
                    </a:cubicBezTo>
                    <a:lnTo>
                      <a:pt x="0" y="18484"/>
                    </a:lnTo>
                    <a:cubicBezTo>
                      <a:pt x="42" y="19456"/>
                      <a:pt x="592" y="20343"/>
                      <a:pt x="1394" y="20892"/>
                    </a:cubicBezTo>
                    <a:lnTo>
                      <a:pt x="2577" y="21568"/>
                    </a:lnTo>
                    <a:cubicBezTo>
                      <a:pt x="3000" y="21779"/>
                      <a:pt x="3475" y="21885"/>
                      <a:pt x="3956" y="21885"/>
                    </a:cubicBezTo>
                    <a:cubicBezTo>
                      <a:pt x="4436" y="21885"/>
                      <a:pt x="4922" y="21779"/>
                      <a:pt x="5366" y="21568"/>
                    </a:cubicBezTo>
                    <a:lnTo>
                      <a:pt x="14407" y="16329"/>
                    </a:lnTo>
                    <a:cubicBezTo>
                      <a:pt x="15252" y="15780"/>
                      <a:pt x="15759" y="14893"/>
                      <a:pt x="15843" y="13879"/>
                    </a:cubicBezTo>
                    <a:lnTo>
                      <a:pt x="15843" y="3444"/>
                    </a:lnTo>
                    <a:cubicBezTo>
                      <a:pt x="15759" y="2430"/>
                      <a:pt x="15252" y="1542"/>
                      <a:pt x="14407" y="993"/>
                    </a:cubicBezTo>
                    <a:lnTo>
                      <a:pt x="13266" y="317"/>
                    </a:lnTo>
                    <a:cubicBezTo>
                      <a:pt x="12822" y="106"/>
                      <a:pt x="12347" y="0"/>
                      <a:pt x="118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1"/>
              <p:cNvSpPr/>
              <p:nvPr/>
            </p:nvSpPr>
            <p:spPr>
              <a:xfrm>
                <a:off x="3620772" y="932466"/>
                <a:ext cx="572635" cy="932286"/>
              </a:xfrm>
              <a:custGeom>
                <a:rect b="b" l="l" r="r" t="t"/>
                <a:pathLst>
                  <a:path extrusionOk="0" h="19330" w="11873">
                    <a:moveTo>
                      <a:pt x="11074" y="1"/>
                    </a:moveTo>
                    <a:cubicBezTo>
                      <a:pt x="10882" y="1"/>
                      <a:pt x="10666" y="59"/>
                      <a:pt x="10436" y="181"/>
                    </a:cubicBezTo>
                    <a:lnTo>
                      <a:pt x="1395" y="5419"/>
                    </a:lnTo>
                    <a:cubicBezTo>
                      <a:pt x="550" y="5969"/>
                      <a:pt x="43" y="6856"/>
                      <a:pt x="0" y="7870"/>
                    </a:cubicBezTo>
                    <a:lnTo>
                      <a:pt x="0" y="18305"/>
                    </a:lnTo>
                    <a:cubicBezTo>
                      <a:pt x="0" y="18968"/>
                      <a:pt x="323" y="19330"/>
                      <a:pt x="783" y="19330"/>
                    </a:cubicBezTo>
                    <a:cubicBezTo>
                      <a:pt x="969" y="19330"/>
                      <a:pt x="1176" y="19271"/>
                      <a:pt x="1395" y="19150"/>
                    </a:cubicBezTo>
                    <a:lnTo>
                      <a:pt x="10436" y="13911"/>
                    </a:lnTo>
                    <a:cubicBezTo>
                      <a:pt x="11281" y="13362"/>
                      <a:pt x="11788" y="12475"/>
                      <a:pt x="11872" y="11461"/>
                    </a:cubicBezTo>
                    <a:lnTo>
                      <a:pt x="11872" y="1026"/>
                    </a:lnTo>
                    <a:cubicBezTo>
                      <a:pt x="11872" y="363"/>
                      <a:pt x="11550" y="1"/>
                      <a:pt x="11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1"/>
              <p:cNvSpPr/>
              <p:nvPr/>
            </p:nvSpPr>
            <p:spPr>
              <a:xfrm>
                <a:off x="3429253" y="1134738"/>
                <a:ext cx="246600" cy="736472"/>
              </a:xfrm>
              <a:custGeom>
                <a:rect b="b" l="l" r="r" t="t"/>
                <a:pathLst>
                  <a:path extrusionOk="0" h="15270" w="5113">
                    <a:moveTo>
                      <a:pt x="423" y="0"/>
                    </a:moveTo>
                    <a:cubicBezTo>
                      <a:pt x="169" y="423"/>
                      <a:pt x="42" y="887"/>
                      <a:pt x="0" y="1394"/>
                    </a:cubicBezTo>
                    <a:lnTo>
                      <a:pt x="0" y="11872"/>
                    </a:lnTo>
                    <a:cubicBezTo>
                      <a:pt x="42" y="12844"/>
                      <a:pt x="592" y="13731"/>
                      <a:pt x="1394" y="14280"/>
                    </a:cubicBezTo>
                    <a:lnTo>
                      <a:pt x="2577" y="14956"/>
                    </a:lnTo>
                    <a:cubicBezTo>
                      <a:pt x="3014" y="15163"/>
                      <a:pt x="3488" y="15270"/>
                      <a:pt x="3959" y="15270"/>
                    </a:cubicBezTo>
                    <a:cubicBezTo>
                      <a:pt x="4354" y="15270"/>
                      <a:pt x="4746" y="15195"/>
                      <a:pt x="5112" y="15040"/>
                    </a:cubicBezTo>
                    <a:lnTo>
                      <a:pt x="5112" y="15040"/>
                    </a:lnTo>
                    <a:cubicBezTo>
                      <a:pt x="4981" y="15093"/>
                      <a:pt x="4855" y="15118"/>
                      <a:pt x="4738" y="15118"/>
                    </a:cubicBezTo>
                    <a:cubicBezTo>
                      <a:pt x="4290" y="15118"/>
                      <a:pt x="3971" y="14747"/>
                      <a:pt x="3971" y="14111"/>
                    </a:cubicBezTo>
                    <a:lnTo>
                      <a:pt x="3971" y="3676"/>
                    </a:lnTo>
                    <a:cubicBezTo>
                      <a:pt x="3971" y="3169"/>
                      <a:pt x="4140" y="2704"/>
                      <a:pt x="4352" y="2282"/>
                    </a:cubicBez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1"/>
              <p:cNvSpPr/>
              <p:nvPr/>
            </p:nvSpPr>
            <p:spPr>
              <a:xfrm>
                <a:off x="3704305" y="1128227"/>
                <a:ext cx="407592" cy="514325"/>
              </a:xfrm>
              <a:custGeom>
                <a:rect b="b" l="l" r="r" t="t"/>
                <a:pathLst>
                  <a:path extrusionOk="0" h="10664" w="8451">
                    <a:moveTo>
                      <a:pt x="8232" y="0"/>
                    </a:moveTo>
                    <a:cubicBezTo>
                      <a:pt x="8183" y="0"/>
                      <a:pt x="8128" y="16"/>
                      <a:pt x="8070" y="51"/>
                    </a:cubicBezTo>
                    <a:lnTo>
                      <a:pt x="339" y="4529"/>
                    </a:lnTo>
                    <a:cubicBezTo>
                      <a:pt x="127" y="4656"/>
                      <a:pt x="1" y="4909"/>
                      <a:pt x="1" y="5163"/>
                    </a:cubicBezTo>
                    <a:lnTo>
                      <a:pt x="1" y="10401"/>
                    </a:lnTo>
                    <a:cubicBezTo>
                      <a:pt x="1" y="10554"/>
                      <a:pt x="89" y="10663"/>
                      <a:pt x="219" y="10663"/>
                    </a:cubicBezTo>
                    <a:cubicBezTo>
                      <a:pt x="268" y="10663"/>
                      <a:pt x="323" y="10648"/>
                      <a:pt x="381" y="10613"/>
                    </a:cubicBezTo>
                    <a:lnTo>
                      <a:pt x="8070" y="6134"/>
                    </a:lnTo>
                    <a:cubicBezTo>
                      <a:pt x="8281" y="6008"/>
                      <a:pt x="8450" y="5754"/>
                      <a:pt x="8450" y="5501"/>
                    </a:cubicBezTo>
                    <a:lnTo>
                      <a:pt x="8450" y="262"/>
                    </a:lnTo>
                    <a:cubicBezTo>
                      <a:pt x="8450" y="109"/>
                      <a:pt x="8361" y="0"/>
                      <a:pt x="8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1"/>
              <p:cNvSpPr/>
              <p:nvPr/>
            </p:nvSpPr>
            <p:spPr>
              <a:xfrm>
                <a:off x="3704305" y="1120462"/>
                <a:ext cx="407592" cy="334234"/>
              </a:xfrm>
              <a:custGeom>
                <a:rect b="b" l="l" r="r" t="t"/>
                <a:pathLst>
                  <a:path extrusionOk="0" h="6930" w="8451">
                    <a:moveTo>
                      <a:pt x="8450" y="0"/>
                    </a:moveTo>
                    <a:lnTo>
                      <a:pt x="4606" y="6380"/>
                    </a:lnTo>
                    <a:lnTo>
                      <a:pt x="1" y="4901"/>
                    </a:lnTo>
                    <a:lnTo>
                      <a:pt x="1" y="4901"/>
                    </a:lnTo>
                    <a:lnTo>
                      <a:pt x="4690" y="6929"/>
                    </a:lnTo>
                    <a:lnTo>
                      <a:pt x="84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31"/>
            <p:cNvSpPr/>
            <p:nvPr/>
          </p:nvSpPr>
          <p:spPr>
            <a:xfrm>
              <a:off x="8138200" y="1356350"/>
              <a:ext cx="398011" cy="379175"/>
            </a:xfrm>
            <a:custGeom>
              <a:rect b="b" l="l" r="r" t="t"/>
              <a:pathLst>
                <a:path extrusionOk="0" h="22949" w="24089">
                  <a:moveTo>
                    <a:pt x="17530" y="1"/>
                  </a:moveTo>
                  <a:cubicBezTo>
                    <a:pt x="16771" y="1"/>
                    <a:pt x="15905" y="260"/>
                    <a:pt x="15021" y="775"/>
                  </a:cubicBezTo>
                  <a:cubicBezTo>
                    <a:pt x="12375" y="2293"/>
                    <a:pt x="10313" y="5950"/>
                    <a:pt x="10313" y="8986"/>
                  </a:cubicBezTo>
                  <a:lnTo>
                    <a:pt x="10313" y="9530"/>
                  </a:lnTo>
                  <a:cubicBezTo>
                    <a:pt x="10068" y="9457"/>
                    <a:pt x="9819" y="9422"/>
                    <a:pt x="9573" y="9422"/>
                  </a:cubicBezTo>
                  <a:cubicBezTo>
                    <a:pt x="9039" y="9422"/>
                    <a:pt x="8521" y="9587"/>
                    <a:pt x="8095" y="9881"/>
                  </a:cubicBezTo>
                  <a:cubicBezTo>
                    <a:pt x="6071" y="11204"/>
                    <a:pt x="4826" y="13383"/>
                    <a:pt x="4670" y="15796"/>
                  </a:cubicBezTo>
                  <a:lnTo>
                    <a:pt x="4670" y="16068"/>
                  </a:lnTo>
                  <a:lnTo>
                    <a:pt x="2258" y="17469"/>
                  </a:lnTo>
                  <a:cubicBezTo>
                    <a:pt x="934" y="18325"/>
                    <a:pt x="78" y="19765"/>
                    <a:pt x="1" y="21360"/>
                  </a:cubicBezTo>
                  <a:cubicBezTo>
                    <a:pt x="1" y="22378"/>
                    <a:pt x="506" y="22948"/>
                    <a:pt x="1242" y="22948"/>
                  </a:cubicBezTo>
                  <a:cubicBezTo>
                    <a:pt x="1547" y="22948"/>
                    <a:pt x="1892" y="22850"/>
                    <a:pt x="2258" y="22644"/>
                  </a:cubicBezTo>
                  <a:lnTo>
                    <a:pt x="21831" y="11359"/>
                  </a:lnTo>
                  <a:cubicBezTo>
                    <a:pt x="23154" y="10503"/>
                    <a:pt x="23971" y="9063"/>
                    <a:pt x="24088" y="7468"/>
                  </a:cubicBezTo>
                  <a:cubicBezTo>
                    <a:pt x="24061" y="6421"/>
                    <a:pt x="23545" y="5842"/>
                    <a:pt x="22805" y="5842"/>
                  </a:cubicBezTo>
                  <a:cubicBezTo>
                    <a:pt x="22499" y="5842"/>
                    <a:pt x="22156" y="5940"/>
                    <a:pt x="21792" y="6145"/>
                  </a:cubicBezTo>
                  <a:lnTo>
                    <a:pt x="20080" y="6806"/>
                  </a:lnTo>
                  <a:lnTo>
                    <a:pt x="20080" y="2993"/>
                  </a:lnTo>
                  <a:cubicBezTo>
                    <a:pt x="20080" y="987"/>
                    <a:pt x="19009" y="1"/>
                    <a:pt x="17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215885" y="578654"/>
              <a:ext cx="553415" cy="418023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7138022" y="1245114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053519" y="2280352"/>
            <a:ext cx="29424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053519" y="3332975"/>
            <a:ext cx="2942400" cy="1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148081" y="3332975"/>
            <a:ext cx="2942400" cy="1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title"/>
          </p:nvPr>
        </p:nvSpPr>
        <p:spPr>
          <a:xfrm>
            <a:off x="5148081" y="2280352"/>
            <a:ext cx="29424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i="1"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5207849" y="124700"/>
            <a:ext cx="870817" cy="829606"/>
          </a:xfrm>
          <a:custGeom>
            <a:rect b="b" l="l" r="r" t="t"/>
            <a:pathLst>
              <a:path extrusionOk="0" h="22949" w="24089">
                <a:moveTo>
                  <a:pt x="17530" y="1"/>
                </a:moveTo>
                <a:cubicBezTo>
                  <a:pt x="16771" y="1"/>
                  <a:pt x="15905" y="260"/>
                  <a:pt x="15021" y="775"/>
                </a:cubicBezTo>
                <a:cubicBezTo>
                  <a:pt x="12375" y="2293"/>
                  <a:pt x="10313" y="5950"/>
                  <a:pt x="10313" y="8986"/>
                </a:cubicBezTo>
                <a:lnTo>
                  <a:pt x="10313" y="9530"/>
                </a:lnTo>
                <a:cubicBezTo>
                  <a:pt x="10068" y="9457"/>
                  <a:pt x="9819" y="9422"/>
                  <a:pt x="9573" y="9422"/>
                </a:cubicBezTo>
                <a:cubicBezTo>
                  <a:pt x="9039" y="9422"/>
                  <a:pt x="8521" y="9587"/>
                  <a:pt x="8095" y="9881"/>
                </a:cubicBezTo>
                <a:cubicBezTo>
                  <a:pt x="6071" y="11204"/>
                  <a:pt x="4826" y="13383"/>
                  <a:pt x="4670" y="15796"/>
                </a:cubicBezTo>
                <a:lnTo>
                  <a:pt x="4670" y="16068"/>
                </a:lnTo>
                <a:lnTo>
                  <a:pt x="2258" y="17469"/>
                </a:lnTo>
                <a:cubicBezTo>
                  <a:pt x="934" y="18325"/>
                  <a:pt x="78" y="19765"/>
                  <a:pt x="1" y="21360"/>
                </a:cubicBezTo>
                <a:cubicBezTo>
                  <a:pt x="1" y="22378"/>
                  <a:pt x="506" y="22948"/>
                  <a:pt x="1242" y="22948"/>
                </a:cubicBezTo>
                <a:cubicBezTo>
                  <a:pt x="1547" y="22948"/>
                  <a:pt x="1892" y="22850"/>
                  <a:pt x="2258" y="22644"/>
                </a:cubicBezTo>
                <a:lnTo>
                  <a:pt x="21831" y="11359"/>
                </a:lnTo>
                <a:cubicBezTo>
                  <a:pt x="23154" y="10503"/>
                  <a:pt x="23971" y="9063"/>
                  <a:pt x="24088" y="7468"/>
                </a:cubicBezTo>
                <a:cubicBezTo>
                  <a:pt x="24061" y="6421"/>
                  <a:pt x="23545" y="5842"/>
                  <a:pt x="22805" y="5842"/>
                </a:cubicBezTo>
                <a:cubicBezTo>
                  <a:pt x="22499" y="5842"/>
                  <a:pt x="22156" y="5940"/>
                  <a:pt x="21792" y="6145"/>
                </a:cubicBezTo>
                <a:lnTo>
                  <a:pt x="20080" y="6806"/>
                </a:lnTo>
                <a:lnTo>
                  <a:pt x="20080" y="2993"/>
                </a:lnTo>
                <a:cubicBezTo>
                  <a:pt x="20080" y="987"/>
                  <a:pt x="19009" y="1"/>
                  <a:pt x="175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6"/>
          <p:cNvGrpSpPr/>
          <p:nvPr/>
        </p:nvGrpSpPr>
        <p:grpSpPr>
          <a:xfrm>
            <a:off x="250777" y="105599"/>
            <a:ext cx="8640868" cy="1187419"/>
            <a:chOff x="250777" y="105599"/>
            <a:chExt cx="8640868" cy="1187419"/>
          </a:xfrm>
        </p:grpSpPr>
        <p:grpSp>
          <p:nvGrpSpPr>
            <p:cNvPr id="29" name="Google Shape;29;p6"/>
            <p:cNvGrpSpPr/>
            <p:nvPr/>
          </p:nvGrpSpPr>
          <p:grpSpPr>
            <a:xfrm>
              <a:off x="250777" y="105599"/>
              <a:ext cx="8466171" cy="700461"/>
              <a:chOff x="250777" y="105599"/>
              <a:chExt cx="8466171" cy="700461"/>
            </a:xfrm>
          </p:grpSpPr>
          <p:sp>
            <p:nvSpPr>
              <p:cNvPr id="30" name="Google Shape;30;p6"/>
              <p:cNvSpPr/>
              <p:nvPr/>
            </p:nvSpPr>
            <p:spPr>
              <a:xfrm flipH="1">
                <a:off x="8352462" y="530744"/>
                <a:ext cx="364487" cy="275316"/>
              </a:xfrm>
              <a:custGeom>
                <a:rect b="b" l="l" r="r" t="t"/>
                <a:pathLst>
                  <a:path extrusionOk="0" h="25404" w="33632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6"/>
              <p:cNvSpPr/>
              <p:nvPr/>
            </p:nvSpPr>
            <p:spPr>
              <a:xfrm flipH="1">
                <a:off x="6914806" y="105599"/>
                <a:ext cx="572333" cy="432313"/>
              </a:xfrm>
              <a:custGeom>
                <a:rect b="b" l="l" r="r" t="t"/>
                <a:pathLst>
                  <a:path extrusionOk="0" h="25404" w="33632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6"/>
              <p:cNvSpPr/>
              <p:nvPr/>
            </p:nvSpPr>
            <p:spPr>
              <a:xfrm flipH="1">
                <a:off x="250777" y="142250"/>
                <a:ext cx="294700" cy="222603"/>
              </a:xfrm>
              <a:custGeom>
                <a:rect b="b" l="l" r="r" t="t"/>
                <a:pathLst>
                  <a:path extrusionOk="0" h="25404" w="33632">
                    <a:moveTo>
                      <a:pt x="15573" y="0"/>
                    </a:moveTo>
                    <a:cubicBezTo>
                      <a:pt x="14713" y="0"/>
                      <a:pt x="13744" y="281"/>
                      <a:pt x="12716" y="875"/>
                    </a:cubicBezTo>
                    <a:cubicBezTo>
                      <a:pt x="9151" y="2935"/>
                      <a:pt x="6299" y="7926"/>
                      <a:pt x="6299" y="12046"/>
                    </a:cubicBezTo>
                    <a:lnTo>
                      <a:pt x="6299" y="14344"/>
                    </a:lnTo>
                    <a:cubicBezTo>
                      <a:pt x="6259" y="15255"/>
                      <a:pt x="6457" y="16166"/>
                      <a:pt x="6814" y="17037"/>
                    </a:cubicBezTo>
                    <a:lnTo>
                      <a:pt x="2417" y="19572"/>
                    </a:lnTo>
                    <a:cubicBezTo>
                      <a:pt x="991" y="20483"/>
                      <a:pt x="119" y="22028"/>
                      <a:pt x="0" y="23692"/>
                    </a:cubicBezTo>
                    <a:cubicBezTo>
                      <a:pt x="0" y="24786"/>
                      <a:pt x="556" y="25403"/>
                      <a:pt x="1345" y="25403"/>
                    </a:cubicBezTo>
                    <a:cubicBezTo>
                      <a:pt x="1670" y="25403"/>
                      <a:pt x="2035" y="25298"/>
                      <a:pt x="2417" y="25079"/>
                    </a:cubicBezTo>
                    <a:lnTo>
                      <a:pt x="31254" y="8441"/>
                    </a:lnTo>
                    <a:cubicBezTo>
                      <a:pt x="32641" y="7530"/>
                      <a:pt x="33552" y="5985"/>
                      <a:pt x="33631" y="4282"/>
                    </a:cubicBezTo>
                    <a:cubicBezTo>
                      <a:pt x="33631" y="3208"/>
                      <a:pt x="33087" y="2578"/>
                      <a:pt x="32301" y="2578"/>
                    </a:cubicBezTo>
                    <a:cubicBezTo>
                      <a:pt x="31985" y="2578"/>
                      <a:pt x="31629" y="2680"/>
                      <a:pt x="31254" y="2896"/>
                    </a:cubicBezTo>
                    <a:lnTo>
                      <a:pt x="25946" y="5985"/>
                    </a:lnTo>
                    <a:cubicBezTo>
                      <a:pt x="25946" y="5748"/>
                      <a:pt x="25986" y="5510"/>
                      <a:pt x="25986" y="5272"/>
                    </a:cubicBezTo>
                    <a:lnTo>
                      <a:pt x="25986" y="3727"/>
                    </a:lnTo>
                    <a:cubicBezTo>
                      <a:pt x="25986" y="1794"/>
                      <a:pt x="25015" y="674"/>
                      <a:pt x="23606" y="674"/>
                    </a:cubicBezTo>
                    <a:cubicBezTo>
                      <a:pt x="23022" y="674"/>
                      <a:pt x="22364" y="866"/>
                      <a:pt x="21668" y="1271"/>
                    </a:cubicBezTo>
                    <a:cubicBezTo>
                      <a:pt x="20638" y="1866"/>
                      <a:pt x="19767" y="2737"/>
                      <a:pt x="19093" y="3727"/>
                    </a:cubicBezTo>
                    <a:cubicBezTo>
                      <a:pt x="18821" y="1358"/>
                      <a:pt x="17463" y="0"/>
                      <a:pt x="15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" name="Google Shape;33;p6"/>
            <p:cNvSpPr/>
            <p:nvPr/>
          </p:nvSpPr>
          <p:spPr>
            <a:xfrm flipH="1">
              <a:off x="8527158" y="1017702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713225" y="1541600"/>
            <a:ext cx="44808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3225" y="2459375"/>
            <a:ext cx="44808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8" name="Google Shape;38;p7"/>
          <p:cNvSpPr/>
          <p:nvPr/>
        </p:nvSpPr>
        <p:spPr>
          <a:xfrm flipH="1">
            <a:off x="8521429" y="2262404"/>
            <a:ext cx="474968" cy="358831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806000" y="2517276"/>
            <a:ext cx="5532000" cy="20913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713225" y="1960575"/>
            <a:ext cx="4475700" cy="7674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13225" y="3076025"/>
            <a:ext cx="44757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4" name="Google Shape;44;p9"/>
          <p:cNvGrpSpPr/>
          <p:nvPr/>
        </p:nvGrpSpPr>
        <p:grpSpPr>
          <a:xfrm>
            <a:off x="8210733" y="682227"/>
            <a:ext cx="639792" cy="1610531"/>
            <a:chOff x="8210733" y="682227"/>
            <a:chExt cx="639792" cy="1610531"/>
          </a:xfrm>
        </p:grpSpPr>
        <p:sp>
          <p:nvSpPr>
            <p:cNvPr id="45" name="Google Shape;45;p9"/>
            <p:cNvSpPr/>
            <p:nvPr/>
          </p:nvSpPr>
          <p:spPr>
            <a:xfrm flipH="1">
              <a:off x="8365410" y="1005591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flipH="1">
              <a:off x="8210733" y="682227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flipH="1">
              <a:off x="8547080" y="2063550"/>
              <a:ext cx="303445" cy="229208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51975" y="539500"/>
            <a:ext cx="7678800" cy="9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ExtraBold"/>
              <a:buNone/>
              <a:defRPr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0.jp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32"/>
          <p:cNvGrpSpPr/>
          <p:nvPr/>
        </p:nvGrpSpPr>
        <p:grpSpPr>
          <a:xfrm>
            <a:off x="4267884" y="197459"/>
            <a:ext cx="4876113" cy="4010944"/>
            <a:chOff x="3631025" y="543309"/>
            <a:chExt cx="5055586" cy="4065420"/>
          </a:xfrm>
        </p:grpSpPr>
        <p:grpSp>
          <p:nvGrpSpPr>
            <p:cNvPr id="188" name="Google Shape;188;p32"/>
            <p:cNvGrpSpPr/>
            <p:nvPr/>
          </p:nvGrpSpPr>
          <p:grpSpPr>
            <a:xfrm>
              <a:off x="8174940" y="543309"/>
              <a:ext cx="511671" cy="2712019"/>
              <a:chOff x="7606898" y="770215"/>
              <a:chExt cx="424025" cy="2247467"/>
            </a:xfrm>
          </p:grpSpPr>
          <p:sp>
            <p:nvSpPr>
              <p:cNvPr id="189" name="Google Shape;189;p32"/>
              <p:cNvSpPr/>
              <p:nvPr/>
            </p:nvSpPr>
            <p:spPr>
              <a:xfrm>
                <a:off x="7608243" y="2446031"/>
                <a:ext cx="422017" cy="215390"/>
              </a:xfrm>
              <a:custGeom>
                <a:rect b="b" l="l" r="r" t="t"/>
                <a:pathLst>
                  <a:path extrusionOk="0" h="12657" w="24799">
                    <a:moveTo>
                      <a:pt x="24798" y="1"/>
                    </a:moveTo>
                    <a:cubicBezTo>
                      <a:pt x="24798" y="991"/>
                      <a:pt x="24442" y="1942"/>
                      <a:pt x="23848" y="2734"/>
                    </a:cubicBezTo>
                    <a:cubicBezTo>
                      <a:pt x="23135" y="3685"/>
                      <a:pt x="22224" y="4477"/>
                      <a:pt x="21154" y="5031"/>
                    </a:cubicBezTo>
                    <a:cubicBezTo>
                      <a:pt x="20877" y="5190"/>
                      <a:pt x="20599" y="5348"/>
                      <a:pt x="20283" y="5507"/>
                    </a:cubicBezTo>
                    <a:cubicBezTo>
                      <a:pt x="18005" y="6596"/>
                      <a:pt x="15202" y="7141"/>
                      <a:pt x="12400" y="7141"/>
                    </a:cubicBezTo>
                    <a:cubicBezTo>
                      <a:pt x="9597" y="7141"/>
                      <a:pt x="6794" y="6596"/>
                      <a:pt x="4517" y="5507"/>
                    </a:cubicBezTo>
                    <a:cubicBezTo>
                      <a:pt x="4239" y="5348"/>
                      <a:pt x="3923" y="5190"/>
                      <a:pt x="3645" y="5031"/>
                    </a:cubicBezTo>
                    <a:cubicBezTo>
                      <a:pt x="2615" y="4477"/>
                      <a:pt x="1704" y="3685"/>
                      <a:pt x="952" y="2734"/>
                    </a:cubicBezTo>
                    <a:cubicBezTo>
                      <a:pt x="397" y="2021"/>
                      <a:pt x="80" y="1110"/>
                      <a:pt x="1" y="199"/>
                    </a:cubicBezTo>
                    <a:lnTo>
                      <a:pt x="1" y="5705"/>
                    </a:lnTo>
                    <a:cubicBezTo>
                      <a:pt x="80" y="6616"/>
                      <a:pt x="397" y="7527"/>
                      <a:pt x="952" y="8280"/>
                    </a:cubicBezTo>
                    <a:cubicBezTo>
                      <a:pt x="1704" y="9191"/>
                      <a:pt x="2615" y="9983"/>
                      <a:pt x="3645" y="10577"/>
                    </a:cubicBezTo>
                    <a:cubicBezTo>
                      <a:pt x="6062" y="11964"/>
                      <a:pt x="9231" y="12657"/>
                      <a:pt x="12400" y="12657"/>
                    </a:cubicBezTo>
                    <a:cubicBezTo>
                      <a:pt x="15569" y="12657"/>
                      <a:pt x="18738" y="11964"/>
                      <a:pt x="21154" y="10577"/>
                    </a:cubicBezTo>
                    <a:cubicBezTo>
                      <a:pt x="22224" y="9983"/>
                      <a:pt x="23135" y="9191"/>
                      <a:pt x="23848" y="8280"/>
                    </a:cubicBezTo>
                    <a:cubicBezTo>
                      <a:pt x="24442" y="7448"/>
                      <a:pt x="24798" y="6497"/>
                      <a:pt x="24798" y="5507"/>
                    </a:cubicBezTo>
                    <a:lnTo>
                      <a:pt x="247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2"/>
              <p:cNvSpPr/>
              <p:nvPr/>
            </p:nvSpPr>
            <p:spPr>
              <a:xfrm>
                <a:off x="7606898" y="2633427"/>
                <a:ext cx="423361" cy="384255"/>
              </a:xfrm>
              <a:custGeom>
                <a:rect b="b" l="l" r="r" t="t"/>
                <a:pathLst>
                  <a:path extrusionOk="0" h="22580" w="24878">
                    <a:moveTo>
                      <a:pt x="24877" y="1"/>
                    </a:moveTo>
                    <a:cubicBezTo>
                      <a:pt x="24877" y="1863"/>
                      <a:pt x="23689" y="3685"/>
                      <a:pt x="21233" y="5071"/>
                    </a:cubicBezTo>
                    <a:cubicBezTo>
                      <a:pt x="18826" y="6469"/>
                      <a:pt x="15690" y="7165"/>
                      <a:pt x="12546" y="7165"/>
                    </a:cubicBezTo>
                    <a:cubicBezTo>
                      <a:pt x="10256" y="7165"/>
                      <a:pt x="7962" y="6796"/>
                      <a:pt x="5943" y="6062"/>
                    </a:cubicBezTo>
                    <a:cubicBezTo>
                      <a:pt x="5665" y="5982"/>
                      <a:pt x="5388" y="5864"/>
                      <a:pt x="5150" y="5745"/>
                    </a:cubicBezTo>
                    <a:lnTo>
                      <a:pt x="4794" y="5586"/>
                    </a:lnTo>
                    <a:cubicBezTo>
                      <a:pt x="4398" y="5428"/>
                      <a:pt x="4041" y="5269"/>
                      <a:pt x="3724" y="5071"/>
                    </a:cubicBezTo>
                    <a:cubicBezTo>
                      <a:pt x="1387" y="3724"/>
                      <a:pt x="199" y="1942"/>
                      <a:pt x="80" y="199"/>
                    </a:cubicBezTo>
                    <a:lnTo>
                      <a:pt x="80" y="15252"/>
                    </a:lnTo>
                    <a:cubicBezTo>
                      <a:pt x="1" y="17153"/>
                      <a:pt x="1229" y="19054"/>
                      <a:pt x="3724" y="20520"/>
                    </a:cubicBezTo>
                    <a:cubicBezTo>
                      <a:pt x="4002" y="20679"/>
                      <a:pt x="4318" y="20837"/>
                      <a:pt x="4635" y="20996"/>
                    </a:cubicBezTo>
                    <a:cubicBezTo>
                      <a:pt x="4754" y="21075"/>
                      <a:pt x="4913" y="21114"/>
                      <a:pt x="5032" y="21154"/>
                    </a:cubicBezTo>
                    <a:cubicBezTo>
                      <a:pt x="5230" y="21233"/>
                      <a:pt x="5428" y="21352"/>
                      <a:pt x="5626" y="21431"/>
                    </a:cubicBezTo>
                    <a:cubicBezTo>
                      <a:pt x="5863" y="21510"/>
                      <a:pt x="5982" y="21550"/>
                      <a:pt x="6141" y="21590"/>
                    </a:cubicBezTo>
                    <a:cubicBezTo>
                      <a:pt x="6299" y="21669"/>
                      <a:pt x="6497" y="21709"/>
                      <a:pt x="6656" y="21788"/>
                    </a:cubicBezTo>
                    <a:cubicBezTo>
                      <a:pt x="6854" y="21827"/>
                      <a:pt x="7091" y="21907"/>
                      <a:pt x="7289" y="21946"/>
                    </a:cubicBezTo>
                    <a:lnTo>
                      <a:pt x="7765" y="22065"/>
                    </a:lnTo>
                    <a:cubicBezTo>
                      <a:pt x="8002" y="22144"/>
                      <a:pt x="8240" y="22184"/>
                      <a:pt x="8478" y="22223"/>
                    </a:cubicBezTo>
                    <a:lnTo>
                      <a:pt x="8874" y="22303"/>
                    </a:lnTo>
                    <a:cubicBezTo>
                      <a:pt x="9151" y="22342"/>
                      <a:pt x="9428" y="22382"/>
                      <a:pt x="9706" y="22422"/>
                    </a:cubicBezTo>
                    <a:lnTo>
                      <a:pt x="10023" y="22461"/>
                    </a:lnTo>
                    <a:cubicBezTo>
                      <a:pt x="10300" y="22501"/>
                      <a:pt x="10617" y="22540"/>
                      <a:pt x="10934" y="22540"/>
                    </a:cubicBezTo>
                    <a:lnTo>
                      <a:pt x="11171" y="22540"/>
                    </a:lnTo>
                    <a:cubicBezTo>
                      <a:pt x="11488" y="22540"/>
                      <a:pt x="11845" y="22580"/>
                      <a:pt x="12162" y="22580"/>
                    </a:cubicBezTo>
                    <a:lnTo>
                      <a:pt x="13469" y="22580"/>
                    </a:lnTo>
                    <a:cubicBezTo>
                      <a:pt x="13825" y="22580"/>
                      <a:pt x="14222" y="22540"/>
                      <a:pt x="14578" y="22501"/>
                    </a:cubicBezTo>
                    <a:cubicBezTo>
                      <a:pt x="16796" y="22303"/>
                      <a:pt x="18935" y="21709"/>
                      <a:pt x="20916" y="20679"/>
                    </a:cubicBezTo>
                    <a:cubicBezTo>
                      <a:pt x="21035" y="20639"/>
                      <a:pt x="21154" y="20560"/>
                      <a:pt x="21233" y="20520"/>
                    </a:cubicBezTo>
                    <a:cubicBezTo>
                      <a:pt x="23689" y="19094"/>
                      <a:pt x="24877" y="17272"/>
                      <a:pt x="24877" y="15450"/>
                    </a:cubicBezTo>
                    <a:lnTo>
                      <a:pt x="24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2"/>
              <p:cNvSpPr/>
              <p:nvPr/>
            </p:nvSpPr>
            <p:spPr>
              <a:xfrm>
                <a:off x="7608923" y="917842"/>
                <a:ext cx="421336" cy="616136"/>
              </a:xfrm>
              <a:custGeom>
                <a:rect b="b" l="l" r="r" t="t"/>
                <a:pathLst>
                  <a:path extrusionOk="0" h="36206" w="24759">
                    <a:moveTo>
                      <a:pt x="16400" y="0"/>
                    </a:moveTo>
                    <a:cubicBezTo>
                      <a:pt x="16598" y="753"/>
                      <a:pt x="16162" y="1585"/>
                      <a:pt x="15133" y="2179"/>
                    </a:cubicBezTo>
                    <a:cubicBezTo>
                      <a:pt x="14895" y="2298"/>
                      <a:pt x="14697" y="2416"/>
                      <a:pt x="14499" y="2496"/>
                    </a:cubicBezTo>
                    <a:cubicBezTo>
                      <a:pt x="13813" y="2804"/>
                      <a:pt x="13089" y="2957"/>
                      <a:pt x="12371" y="2957"/>
                    </a:cubicBezTo>
                    <a:cubicBezTo>
                      <a:pt x="11430" y="2957"/>
                      <a:pt x="10497" y="2695"/>
                      <a:pt x="9666" y="2179"/>
                    </a:cubicBezTo>
                    <a:cubicBezTo>
                      <a:pt x="8676" y="1624"/>
                      <a:pt x="8240" y="872"/>
                      <a:pt x="8359" y="119"/>
                    </a:cubicBezTo>
                    <a:lnTo>
                      <a:pt x="8359" y="119"/>
                    </a:lnTo>
                    <a:lnTo>
                      <a:pt x="1" y="23768"/>
                    </a:lnTo>
                    <a:lnTo>
                      <a:pt x="1" y="34186"/>
                    </a:lnTo>
                    <a:cubicBezTo>
                      <a:pt x="1" y="34186"/>
                      <a:pt x="4358" y="36206"/>
                      <a:pt x="12399" y="36206"/>
                    </a:cubicBezTo>
                    <a:cubicBezTo>
                      <a:pt x="20401" y="36206"/>
                      <a:pt x="24758" y="34186"/>
                      <a:pt x="24758" y="34186"/>
                    </a:cubicBezTo>
                    <a:lnTo>
                      <a:pt x="24758" y="23530"/>
                    </a:lnTo>
                    <a:lnTo>
                      <a:pt x="164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2"/>
              <p:cNvSpPr/>
              <p:nvPr/>
            </p:nvSpPr>
            <p:spPr>
              <a:xfrm>
                <a:off x="7608923" y="2539729"/>
                <a:ext cx="422000" cy="215901"/>
              </a:xfrm>
              <a:custGeom>
                <a:rect b="b" l="l" r="r" t="t"/>
                <a:pathLst>
                  <a:path extrusionOk="0" h="12687" w="24798">
                    <a:moveTo>
                      <a:pt x="24798" y="1"/>
                    </a:moveTo>
                    <a:cubicBezTo>
                      <a:pt x="24758" y="991"/>
                      <a:pt x="24402" y="1981"/>
                      <a:pt x="23808" y="2774"/>
                    </a:cubicBezTo>
                    <a:cubicBezTo>
                      <a:pt x="23095" y="3685"/>
                      <a:pt x="22184" y="4477"/>
                      <a:pt x="21114" y="5071"/>
                    </a:cubicBezTo>
                    <a:cubicBezTo>
                      <a:pt x="18698" y="6458"/>
                      <a:pt x="15529" y="7151"/>
                      <a:pt x="12360" y="7151"/>
                    </a:cubicBezTo>
                    <a:cubicBezTo>
                      <a:pt x="9191" y="7151"/>
                      <a:pt x="6022" y="6458"/>
                      <a:pt x="3605" y="5071"/>
                    </a:cubicBezTo>
                    <a:cubicBezTo>
                      <a:pt x="2575" y="4477"/>
                      <a:pt x="1664" y="3685"/>
                      <a:pt x="912" y="2774"/>
                    </a:cubicBezTo>
                    <a:cubicBezTo>
                      <a:pt x="357" y="2021"/>
                      <a:pt x="40" y="1110"/>
                      <a:pt x="1" y="199"/>
                    </a:cubicBezTo>
                    <a:lnTo>
                      <a:pt x="1" y="5705"/>
                    </a:lnTo>
                    <a:cubicBezTo>
                      <a:pt x="80" y="7488"/>
                      <a:pt x="1308" y="9230"/>
                      <a:pt x="3605" y="10577"/>
                    </a:cubicBezTo>
                    <a:cubicBezTo>
                      <a:pt x="6041" y="11984"/>
                      <a:pt x="9220" y="12687"/>
                      <a:pt x="12394" y="12687"/>
                    </a:cubicBezTo>
                    <a:cubicBezTo>
                      <a:pt x="15568" y="12687"/>
                      <a:pt x="18737" y="11984"/>
                      <a:pt x="21154" y="10577"/>
                    </a:cubicBezTo>
                    <a:cubicBezTo>
                      <a:pt x="23570" y="9191"/>
                      <a:pt x="24798" y="7369"/>
                      <a:pt x="24798" y="5507"/>
                    </a:cubicBezTo>
                    <a:lnTo>
                      <a:pt x="247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2"/>
              <p:cNvSpPr/>
              <p:nvPr/>
            </p:nvSpPr>
            <p:spPr>
              <a:xfrm>
                <a:off x="7608243" y="2351652"/>
                <a:ext cx="422017" cy="215901"/>
              </a:xfrm>
              <a:custGeom>
                <a:rect b="b" l="l" r="r" t="t"/>
                <a:pathLst>
                  <a:path extrusionOk="0" h="12687" w="24799">
                    <a:moveTo>
                      <a:pt x="24798" y="1"/>
                    </a:moveTo>
                    <a:cubicBezTo>
                      <a:pt x="24798" y="991"/>
                      <a:pt x="24442" y="1981"/>
                      <a:pt x="23848" y="2774"/>
                    </a:cubicBezTo>
                    <a:cubicBezTo>
                      <a:pt x="23135" y="3724"/>
                      <a:pt x="22224" y="4477"/>
                      <a:pt x="21154" y="5071"/>
                    </a:cubicBezTo>
                    <a:cubicBezTo>
                      <a:pt x="20877" y="5230"/>
                      <a:pt x="20599" y="5388"/>
                      <a:pt x="20283" y="5547"/>
                    </a:cubicBezTo>
                    <a:cubicBezTo>
                      <a:pt x="18005" y="6636"/>
                      <a:pt x="15202" y="7181"/>
                      <a:pt x="12400" y="7181"/>
                    </a:cubicBezTo>
                    <a:cubicBezTo>
                      <a:pt x="9597" y="7181"/>
                      <a:pt x="6794" y="6636"/>
                      <a:pt x="4517" y="5547"/>
                    </a:cubicBezTo>
                    <a:cubicBezTo>
                      <a:pt x="4239" y="5388"/>
                      <a:pt x="3923" y="5230"/>
                      <a:pt x="3645" y="5071"/>
                    </a:cubicBezTo>
                    <a:cubicBezTo>
                      <a:pt x="2615" y="4477"/>
                      <a:pt x="1704" y="3724"/>
                      <a:pt x="952" y="2774"/>
                    </a:cubicBezTo>
                    <a:cubicBezTo>
                      <a:pt x="397" y="2021"/>
                      <a:pt x="80" y="1150"/>
                      <a:pt x="1" y="199"/>
                    </a:cubicBezTo>
                    <a:lnTo>
                      <a:pt x="1" y="5745"/>
                    </a:lnTo>
                    <a:cubicBezTo>
                      <a:pt x="80" y="6656"/>
                      <a:pt x="397" y="7567"/>
                      <a:pt x="952" y="8280"/>
                    </a:cubicBezTo>
                    <a:cubicBezTo>
                      <a:pt x="1704" y="9231"/>
                      <a:pt x="2615" y="10023"/>
                      <a:pt x="3645" y="10577"/>
                    </a:cubicBezTo>
                    <a:cubicBezTo>
                      <a:pt x="3923" y="10736"/>
                      <a:pt x="4239" y="10894"/>
                      <a:pt x="4517" y="11053"/>
                    </a:cubicBezTo>
                    <a:cubicBezTo>
                      <a:pt x="6794" y="12142"/>
                      <a:pt x="9597" y="12687"/>
                      <a:pt x="12400" y="12687"/>
                    </a:cubicBezTo>
                    <a:cubicBezTo>
                      <a:pt x="15202" y="12687"/>
                      <a:pt x="18005" y="12142"/>
                      <a:pt x="20283" y="11053"/>
                    </a:cubicBezTo>
                    <a:cubicBezTo>
                      <a:pt x="20599" y="10894"/>
                      <a:pt x="20877" y="10736"/>
                      <a:pt x="21154" y="10577"/>
                    </a:cubicBezTo>
                    <a:cubicBezTo>
                      <a:pt x="22224" y="10023"/>
                      <a:pt x="23135" y="9231"/>
                      <a:pt x="23848" y="8280"/>
                    </a:cubicBezTo>
                    <a:cubicBezTo>
                      <a:pt x="24442" y="7488"/>
                      <a:pt x="24798" y="6537"/>
                      <a:pt x="24798" y="5547"/>
                    </a:cubicBezTo>
                    <a:lnTo>
                      <a:pt x="247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2"/>
              <p:cNvSpPr/>
              <p:nvPr/>
            </p:nvSpPr>
            <p:spPr>
              <a:xfrm>
                <a:off x="7889355" y="1318247"/>
                <a:ext cx="140905" cy="1148698"/>
              </a:xfrm>
              <a:custGeom>
                <a:rect b="b" l="l" r="r" t="t"/>
                <a:pathLst>
                  <a:path extrusionOk="0" h="67501" w="8280">
                    <a:moveTo>
                      <a:pt x="8279" y="1"/>
                    </a:moveTo>
                    <a:lnTo>
                      <a:pt x="2258" y="3487"/>
                    </a:lnTo>
                    <a:lnTo>
                      <a:pt x="0" y="67501"/>
                    </a:lnTo>
                    <a:cubicBezTo>
                      <a:pt x="1308" y="67223"/>
                      <a:pt x="2575" y="66827"/>
                      <a:pt x="3764" y="66273"/>
                    </a:cubicBezTo>
                    <a:cubicBezTo>
                      <a:pt x="4080" y="66114"/>
                      <a:pt x="4358" y="65956"/>
                      <a:pt x="4635" y="65797"/>
                    </a:cubicBezTo>
                    <a:cubicBezTo>
                      <a:pt x="5705" y="65203"/>
                      <a:pt x="6616" y="64450"/>
                      <a:pt x="7329" y="63500"/>
                    </a:cubicBezTo>
                    <a:cubicBezTo>
                      <a:pt x="7923" y="62707"/>
                      <a:pt x="8279" y="61717"/>
                      <a:pt x="8279" y="60727"/>
                    </a:cubicBezTo>
                    <a:lnTo>
                      <a:pt x="827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2"/>
              <p:cNvSpPr/>
              <p:nvPr/>
            </p:nvSpPr>
            <p:spPr>
              <a:xfrm>
                <a:off x="7608923" y="1322297"/>
                <a:ext cx="140224" cy="1144648"/>
              </a:xfrm>
              <a:custGeom>
                <a:rect b="b" l="l" r="r" t="t"/>
                <a:pathLst>
                  <a:path extrusionOk="0" h="67263" w="8240">
                    <a:moveTo>
                      <a:pt x="1" y="1"/>
                    </a:moveTo>
                    <a:lnTo>
                      <a:pt x="1" y="60687"/>
                    </a:lnTo>
                    <a:cubicBezTo>
                      <a:pt x="80" y="61638"/>
                      <a:pt x="397" y="62509"/>
                      <a:pt x="951" y="63262"/>
                    </a:cubicBezTo>
                    <a:cubicBezTo>
                      <a:pt x="1664" y="64212"/>
                      <a:pt x="2575" y="65005"/>
                      <a:pt x="3645" y="65559"/>
                    </a:cubicBezTo>
                    <a:cubicBezTo>
                      <a:pt x="3922" y="65718"/>
                      <a:pt x="4199" y="65876"/>
                      <a:pt x="4516" y="66035"/>
                    </a:cubicBezTo>
                    <a:cubicBezTo>
                      <a:pt x="5705" y="66589"/>
                      <a:pt x="6972" y="66985"/>
                      <a:pt x="8240" y="67263"/>
                    </a:cubicBezTo>
                    <a:lnTo>
                      <a:pt x="5982" y="3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2"/>
              <p:cNvSpPr/>
              <p:nvPr/>
            </p:nvSpPr>
            <p:spPr>
              <a:xfrm>
                <a:off x="7889355" y="1318247"/>
                <a:ext cx="140905" cy="1148698"/>
              </a:xfrm>
              <a:custGeom>
                <a:rect b="b" l="l" r="r" t="t"/>
                <a:pathLst>
                  <a:path extrusionOk="0" h="67501" w="8280">
                    <a:moveTo>
                      <a:pt x="8279" y="1"/>
                    </a:moveTo>
                    <a:lnTo>
                      <a:pt x="2258" y="3487"/>
                    </a:lnTo>
                    <a:lnTo>
                      <a:pt x="0" y="67501"/>
                    </a:lnTo>
                    <a:cubicBezTo>
                      <a:pt x="1308" y="67223"/>
                      <a:pt x="2575" y="66827"/>
                      <a:pt x="3764" y="66273"/>
                    </a:cubicBezTo>
                    <a:cubicBezTo>
                      <a:pt x="4080" y="66114"/>
                      <a:pt x="4358" y="65956"/>
                      <a:pt x="4635" y="65797"/>
                    </a:cubicBezTo>
                    <a:cubicBezTo>
                      <a:pt x="5705" y="65203"/>
                      <a:pt x="6616" y="64450"/>
                      <a:pt x="7329" y="63500"/>
                    </a:cubicBezTo>
                    <a:cubicBezTo>
                      <a:pt x="7923" y="62707"/>
                      <a:pt x="8279" y="61717"/>
                      <a:pt x="8279" y="60727"/>
                    </a:cubicBezTo>
                    <a:lnTo>
                      <a:pt x="8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2"/>
              <p:cNvSpPr/>
              <p:nvPr/>
            </p:nvSpPr>
            <p:spPr>
              <a:xfrm>
                <a:off x="7710722" y="1377570"/>
                <a:ext cx="217075" cy="1096114"/>
              </a:xfrm>
              <a:custGeom>
                <a:rect b="b" l="l" r="r" t="t"/>
                <a:pathLst>
                  <a:path extrusionOk="0" h="64411" w="12756">
                    <a:moveTo>
                      <a:pt x="0" y="1"/>
                    </a:moveTo>
                    <a:lnTo>
                      <a:pt x="0" y="63381"/>
                    </a:lnTo>
                    <a:cubicBezTo>
                      <a:pt x="753" y="63658"/>
                      <a:pt x="1505" y="63856"/>
                      <a:pt x="2258" y="64015"/>
                    </a:cubicBezTo>
                    <a:cubicBezTo>
                      <a:pt x="3605" y="64292"/>
                      <a:pt x="4991" y="64411"/>
                      <a:pt x="6378" y="64411"/>
                    </a:cubicBezTo>
                    <a:cubicBezTo>
                      <a:pt x="7764" y="64411"/>
                      <a:pt x="9151" y="64292"/>
                      <a:pt x="10497" y="64015"/>
                    </a:cubicBezTo>
                    <a:cubicBezTo>
                      <a:pt x="11290" y="63856"/>
                      <a:pt x="12042" y="63658"/>
                      <a:pt x="12755" y="63381"/>
                    </a:cubicBezTo>
                    <a:lnTo>
                      <a:pt x="12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2"/>
              <p:cNvSpPr/>
              <p:nvPr/>
            </p:nvSpPr>
            <p:spPr>
              <a:xfrm>
                <a:off x="7749131" y="770215"/>
                <a:ext cx="141586" cy="197335"/>
              </a:xfrm>
              <a:custGeom>
                <a:rect b="b" l="l" r="r" t="t"/>
                <a:pathLst>
                  <a:path extrusionOk="0" h="11596" w="8320">
                    <a:moveTo>
                      <a:pt x="4160" y="0"/>
                    </a:moveTo>
                    <a:cubicBezTo>
                      <a:pt x="3606" y="0"/>
                      <a:pt x="3130" y="317"/>
                      <a:pt x="2972" y="792"/>
                    </a:cubicBezTo>
                    <a:lnTo>
                      <a:pt x="120" y="8794"/>
                    </a:lnTo>
                    <a:cubicBezTo>
                      <a:pt x="1" y="9507"/>
                      <a:pt x="437" y="10260"/>
                      <a:pt x="1427" y="10854"/>
                    </a:cubicBezTo>
                    <a:cubicBezTo>
                      <a:pt x="2229" y="11344"/>
                      <a:pt x="3156" y="11596"/>
                      <a:pt x="4089" y="11596"/>
                    </a:cubicBezTo>
                    <a:cubicBezTo>
                      <a:pt x="4815" y="11596"/>
                      <a:pt x="5544" y="11443"/>
                      <a:pt x="6220" y="11131"/>
                    </a:cubicBezTo>
                    <a:cubicBezTo>
                      <a:pt x="6458" y="11052"/>
                      <a:pt x="6656" y="10973"/>
                      <a:pt x="6854" y="10854"/>
                    </a:cubicBezTo>
                    <a:cubicBezTo>
                      <a:pt x="7884" y="10260"/>
                      <a:pt x="8320" y="9428"/>
                      <a:pt x="8161" y="8636"/>
                    </a:cubicBezTo>
                    <a:lnTo>
                      <a:pt x="5309" y="792"/>
                    </a:lnTo>
                    <a:cubicBezTo>
                      <a:pt x="5111" y="317"/>
                      <a:pt x="4675" y="0"/>
                      <a:pt x="4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32"/>
            <p:cNvGrpSpPr/>
            <p:nvPr/>
          </p:nvGrpSpPr>
          <p:grpSpPr>
            <a:xfrm>
              <a:off x="5073718" y="3111364"/>
              <a:ext cx="680101" cy="1021130"/>
              <a:chOff x="5084405" y="2275464"/>
              <a:chExt cx="597944" cy="897775"/>
            </a:xfrm>
          </p:grpSpPr>
          <p:sp>
            <p:nvSpPr>
              <p:cNvPr id="200" name="Google Shape;200;p32"/>
              <p:cNvSpPr/>
              <p:nvPr/>
            </p:nvSpPr>
            <p:spPr>
              <a:xfrm>
                <a:off x="5084405" y="2329767"/>
                <a:ext cx="597944" cy="843166"/>
              </a:xfrm>
              <a:custGeom>
                <a:rect b="b" l="l" r="r" t="t"/>
                <a:pathLst>
                  <a:path extrusionOk="0" h="49547" w="35137">
                    <a:moveTo>
                      <a:pt x="19888" y="1"/>
                    </a:moveTo>
                    <a:cubicBezTo>
                      <a:pt x="16595" y="1"/>
                      <a:pt x="12992" y="1768"/>
                      <a:pt x="9388" y="3990"/>
                    </a:cubicBezTo>
                    <a:cubicBezTo>
                      <a:pt x="5269" y="6604"/>
                      <a:pt x="2456" y="10803"/>
                      <a:pt x="1545" y="15557"/>
                    </a:cubicBezTo>
                    <a:cubicBezTo>
                      <a:pt x="159" y="23162"/>
                      <a:pt x="0" y="38928"/>
                      <a:pt x="0" y="40592"/>
                    </a:cubicBezTo>
                    <a:cubicBezTo>
                      <a:pt x="0" y="42454"/>
                      <a:pt x="1545" y="43563"/>
                      <a:pt x="2298" y="44078"/>
                    </a:cubicBezTo>
                    <a:cubicBezTo>
                      <a:pt x="3090" y="44632"/>
                      <a:pt x="10735" y="48950"/>
                      <a:pt x="12161" y="49346"/>
                    </a:cubicBezTo>
                    <a:cubicBezTo>
                      <a:pt x="12755" y="49480"/>
                      <a:pt x="13355" y="49547"/>
                      <a:pt x="13952" y="49547"/>
                    </a:cubicBezTo>
                    <a:cubicBezTo>
                      <a:pt x="14947" y="49547"/>
                      <a:pt x="15934" y="49361"/>
                      <a:pt x="16875" y="48990"/>
                    </a:cubicBezTo>
                    <a:cubicBezTo>
                      <a:pt x="18895" y="48079"/>
                      <a:pt x="25392" y="44593"/>
                      <a:pt x="30145" y="41622"/>
                    </a:cubicBezTo>
                    <a:cubicBezTo>
                      <a:pt x="34859" y="38690"/>
                      <a:pt x="35018" y="37581"/>
                      <a:pt x="35018" y="36670"/>
                    </a:cubicBezTo>
                    <a:cubicBezTo>
                      <a:pt x="35018" y="35799"/>
                      <a:pt x="35136" y="25935"/>
                      <a:pt x="35018" y="23083"/>
                    </a:cubicBezTo>
                    <a:cubicBezTo>
                      <a:pt x="34899" y="20191"/>
                      <a:pt x="33790" y="12744"/>
                      <a:pt x="32205" y="9060"/>
                    </a:cubicBezTo>
                    <a:cubicBezTo>
                      <a:pt x="30621" y="5337"/>
                      <a:pt x="26976" y="2247"/>
                      <a:pt x="22936" y="583"/>
                    </a:cubicBezTo>
                    <a:cubicBezTo>
                      <a:pt x="21958" y="181"/>
                      <a:pt x="20939" y="1"/>
                      <a:pt x="19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2"/>
              <p:cNvSpPr/>
              <p:nvPr/>
            </p:nvSpPr>
            <p:spPr>
              <a:xfrm>
                <a:off x="5235401" y="2275464"/>
                <a:ext cx="208992" cy="157752"/>
              </a:xfrm>
              <a:custGeom>
                <a:rect b="b" l="l" r="r" t="t"/>
                <a:pathLst>
                  <a:path extrusionOk="0" h="9270" w="12281">
                    <a:moveTo>
                      <a:pt x="9023" y="1"/>
                    </a:moveTo>
                    <a:cubicBezTo>
                      <a:pt x="7325" y="1"/>
                      <a:pt x="1829" y="2598"/>
                      <a:pt x="912" y="4052"/>
                    </a:cubicBezTo>
                    <a:cubicBezTo>
                      <a:pt x="0" y="5517"/>
                      <a:pt x="40" y="8211"/>
                      <a:pt x="238" y="8528"/>
                    </a:cubicBezTo>
                    <a:cubicBezTo>
                      <a:pt x="369" y="8790"/>
                      <a:pt x="1261" y="9270"/>
                      <a:pt x="1811" y="9270"/>
                    </a:cubicBezTo>
                    <a:cubicBezTo>
                      <a:pt x="1925" y="9270"/>
                      <a:pt x="2025" y="9249"/>
                      <a:pt x="2100" y="9201"/>
                    </a:cubicBezTo>
                    <a:cubicBezTo>
                      <a:pt x="2338" y="9082"/>
                      <a:pt x="2338" y="8607"/>
                      <a:pt x="2298" y="7854"/>
                    </a:cubicBezTo>
                    <a:cubicBezTo>
                      <a:pt x="2258" y="7102"/>
                      <a:pt x="2219" y="5596"/>
                      <a:pt x="2932" y="5002"/>
                    </a:cubicBezTo>
                    <a:cubicBezTo>
                      <a:pt x="4459" y="3694"/>
                      <a:pt x="8020" y="2151"/>
                      <a:pt x="9270" y="2151"/>
                    </a:cubicBezTo>
                    <a:cubicBezTo>
                      <a:pt x="9382" y="2151"/>
                      <a:pt x="9475" y="2164"/>
                      <a:pt x="9547" y="2190"/>
                    </a:cubicBezTo>
                    <a:cubicBezTo>
                      <a:pt x="10498" y="2586"/>
                      <a:pt x="9943" y="4408"/>
                      <a:pt x="10062" y="4646"/>
                    </a:cubicBezTo>
                    <a:cubicBezTo>
                      <a:pt x="10153" y="4797"/>
                      <a:pt x="10956" y="5292"/>
                      <a:pt x="11491" y="5292"/>
                    </a:cubicBezTo>
                    <a:cubicBezTo>
                      <a:pt x="11658" y="5292"/>
                      <a:pt x="11799" y="5244"/>
                      <a:pt x="11884" y="5121"/>
                    </a:cubicBezTo>
                    <a:cubicBezTo>
                      <a:pt x="12280" y="4606"/>
                      <a:pt x="12082" y="2111"/>
                      <a:pt x="11884" y="1714"/>
                    </a:cubicBezTo>
                    <a:cubicBezTo>
                      <a:pt x="11250" y="803"/>
                      <a:pt x="10300" y="170"/>
                      <a:pt x="9191" y="11"/>
                    </a:cubicBezTo>
                    <a:cubicBezTo>
                      <a:pt x="9140" y="4"/>
                      <a:pt x="9084" y="1"/>
                      <a:pt x="9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2"/>
              <p:cNvSpPr/>
              <p:nvPr/>
            </p:nvSpPr>
            <p:spPr>
              <a:xfrm>
                <a:off x="5233376" y="2425405"/>
                <a:ext cx="448292" cy="747834"/>
              </a:xfrm>
              <a:custGeom>
                <a:rect b="b" l="l" r="r" t="t"/>
                <a:pathLst>
                  <a:path extrusionOk="0" h="43945" w="26343">
                    <a:moveTo>
                      <a:pt x="17733" y="0"/>
                    </a:moveTo>
                    <a:cubicBezTo>
                      <a:pt x="16070" y="0"/>
                      <a:pt x="13994" y="461"/>
                      <a:pt x="11409" y="1618"/>
                    </a:cubicBezTo>
                    <a:cubicBezTo>
                      <a:pt x="3407" y="5183"/>
                      <a:pt x="1862" y="9937"/>
                      <a:pt x="1031" y="18137"/>
                    </a:cubicBezTo>
                    <a:cubicBezTo>
                      <a:pt x="278" y="25584"/>
                      <a:pt x="1" y="40161"/>
                      <a:pt x="2457" y="43370"/>
                    </a:cubicBezTo>
                    <a:cubicBezTo>
                      <a:pt x="2773" y="43489"/>
                      <a:pt x="3090" y="43607"/>
                      <a:pt x="3407" y="43726"/>
                    </a:cubicBezTo>
                    <a:cubicBezTo>
                      <a:pt x="3982" y="43874"/>
                      <a:pt x="4573" y="43944"/>
                      <a:pt x="5166" y="43944"/>
                    </a:cubicBezTo>
                    <a:cubicBezTo>
                      <a:pt x="6168" y="43944"/>
                      <a:pt x="7176" y="43743"/>
                      <a:pt x="8121" y="43370"/>
                    </a:cubicBezTo>
                    <a:cubicBezTo>
                      <a:pt x="10141" y="42459"/>
                      <a:pt x="16638" y="38973"/>
                      <a:pt x="21352" y="36002"/>
                    </a:cubicBezTo>
                    <a:cubicBezTo>
                      <a:pt x="26066" y="33070"/>
                      <a:pt x="26224" y="31961"/>
                      <a:pt x="26224" y="31050"/>
                    </a:cubicBezTo>
                    <a:cubicBezTo>
                      <a:pt x="26224" y="30179"/>
                      <a:pt x="26343" y="20315"/>
                      <a:pt x="26224" y="17463"/>
                    </a:cubicBezTo>
                    <a:cubicBezTo>
                      <a:pt x="26145" y="14690"/>
                      <a:pt x="25115" y="7639"/>
                      <a:pt x="23610" y="3836"/>
                    </a:cubicBezTo>
                    <a:cubicBezTo>
                      <a:pt x="22861" y="1991"/>
                      <a:pt x="21190" y="0"/>
                      <a:pt x="177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2"/>
              <p:cNvSpPr/>
              <p:nvPr/>
            </p:nvSpPr>
            <p:spPr>
              <a:xfrm>
                <a:off x="5160575" y="2366831"/>
                <a:ext cx="407841" cy="433963"/>
              </a:xfrm>
              <a:custGeom>
                <a:rect b="b" l="l" r="r" t="t"/>
                <a:pathLst>
                  <a:path extrusionOk="0" h="25501" w="23966">
                    <a:moveTo>
                      <a:pt x="19168" y="0"/>
                    </a:moveTo>
                    <a:cubicBezTo>
                      <a:pt x="17453" y="0"/>
                      <a:pt x="15345" y="449"/>
                      <a:pt x="12756" y="1614"/>
                    </a:cubicBezTo>
                    <a:cubicBezTo>
                      <a:pt x="4160" y="5417"/>
                      <a:pt x="1506" y="10329"/>
                      <a:pt x="515" y="19202"/>
                    </a:cubicBezTo>
                    <a:cubicBezTo>
                      <a:pt x="317" y="20905"/>
                      <a:pt x="119" y="22846"/>
                      <a:pt x="0" y="25064"/>
                    </a:cubicBezTo>
                    <a:lnTo>
                      <a:pt x="753" y="25500"/>
                    </a:lnTo>
                    <a:cubicBezTo>
                      <a:pt x="832" y="23440"/>
                      <a:pt x="1070" y="21499"/>
                      <a:pt x="1228" y="19915"/>
                    </a:cubicBezTo>
                    <a:cubicBezTo>
                      <a:pt x="2140" y="11121"/>
                      <a:pt x="4437" y="6090"/>
                      <a:pt x="13429" y="2089"/>
                    </a:cubicBezTo>
                    <a:cubicBezTo>
                      <a:pt x="15735" y="1055"/>
                      <a:pt x="17699" y="669"/>
                      <a:pt x="19353" y="669"/>
                    </a:cubicBezTo>
                    <a:cubicBezTo>
                      <a:pt x="21308" y="669"/>
                      <a:pt x="22829" y="1208"/>
                      <a:pt x="23966" y="1852"/>
                    </a:cubicBezTo>
                    <a:cubicBezTo>
                      <a:pt x="23570" y="1495"/>
                      <a:pt x="23134" y="1139"/>
                      <a:pt x="22698" y="782"/>
                    </a:cubicBezTo>
                    <a:cubicBezTo>
                      <a:pt x="21761" y="313"/>
                      <a:pt x="20601" y="0"/>
                      <a:pt x="19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2"/>
              <p:cNvSpPr/>
              <p:nvPr/>
            </p:nvSpPr>
            <p:spPr>
              <a:xfrm>
                <a:off x="5165969" y="2371562"/>
                <a:ext cx="407841" cy="433266"/>
              </a:xfrm>
              <a:custGeom>
                <a:rect b="b" l="l" r="r" t="t"/>
                <a:pathLst>
                  <a:path extrusionOk="0" h="25460" w="23966">
                    <a:moveTo>
                      <a:pt x="19061" y="0"/>
                    </a:moveTo>
                    <a:cubicBezTo>
                      <a:pt x="17352" y="0"/>
                      <a:pt x="15270" y="423"/>
                      <a:pt x="12756" y="1534"/>
                    </a:cubicBezTo>
                    <a:cubicBezTo>
                      <a:pt x="4160" y="5376"/>
                      <a:pt x="1466" y="10288"/>
                      <a:pt x="476" y="19162"/>
                    </a:cubicBezTo>
                    <a:cubicBezTo>
                      <a:pt x="317" y="20865"/>
                      <a:pt x="80" y="22766"/>
                      <a:pt x="0" y="25024"/>
                    </a:cubicBezTo>
                    <a:lnTo>
                      <a:pt x="753" y="25460"/>
                    </a:lnTo>
                    <a:cubicBezTo>
                      <a:pt x="832" y="23400"/>
                      <a:pt x="1070" y="21459"/>
                      <a:pt x="1228" y="19875"/>
                    </a:cubicBezTo>
                    <a:cubicBezTo>
                      <a:pt x="2139" y="11041"/>
                      <a:pt x="4437" y="6050"/>
                      <a:pt x="13429" y="2049"/>
                    </a:cubicBezTo>
                    <a:cubicBezTo>
                      <a:pt x="15750" y="1007"/>
                      <a:pt x="17725" y="615"/>
                      <a:pt x="19386" y="615"/>
                    </a:cubicBezTo>
                    <a:cubicBezTo>
                      <a:pt x="21325" y="615"/>
                      <a:pt x="22835" y="1150"/>
                      <a:pt x="23966" y="1811"/>
                    </a:cubicBezTo>
                    <a:cubicBezTo>
                      <a:pt x="23570" y="1455"/>
                      <a:pt x="23174" y="1138"/>
                      <a:pt x="22777" y="821"/>
                    </a:cubicBezTo>
                    <a:cubicBezTo>
                      <a:pt x="21807" y="336"/>
                      <a:pt x="20582" y="0"/>
                      <a:pt x="190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5414034" y="2507004"/>
                <a:ext cx="116638" cy="129180"/>
              </a:xfrm>
              <a:custGeom>
                <a:rect b="b" l="l" r="r" t="t"/>
                <a:pathLst>
                  <a:path extrusionOk="0" h="7591" w="6854">
                    <a:moveTo>
                      <a:pt x="3495" y="0"/>
                    </a:moveTo>
                    <a:cubicBezTo>
                      <a:pt x="3287" y="0"/>
                      <a:pt x="3082" y="117"/>
                      <a:pt x="2972" y="309"/>
                    </a:cubicBezTo>
                    <a:lnTo>
                      <a:pt x="159" y="5142"/>
                    </a:lnTo>
                    <a:cubicBezTo>
                      <a:pt x="1" y="5419"/>
                      <a:pt x="120" y="5776"/>
                      <a:pt x="397" y="5934"/>
                    </a:cubicBezTo>
                    <a:lnTo>
                      <a:pt x="3051" y="7519"/>
                    </a:lnTo>
                    <a:cubicBezTo>
                      <a:pt x="3138" y="7568"/>
                      <a:pt x="3233" y="7591"/>
                      <a:pt x="3327" y="7591"/>
                    </a:cubicBezTo>
                    <a:cubicBezTo>
                      <a:pt x="3532" y="7591"/>
                      <a:pt x="3734" y="7484"/>
                      <a:pt x="3843" y="7320"/>
                    </a:cubicBezTo>
                    <a:lnTo>
                      <a:pt x="6695" y="2448"/>
                    </a:lnTo>
                    <a:cubicBezTo>
                      <a:pt x="6854" y="2171"/>
                      <a:pt x="6735" y="1775"/>
                      <a:pt x="6458" y="1616"/>
                    </a:cubicBezTo>
                    <a:lnTo>
                      <a:pt x="3764" y="71"/>
                    </a:lnTo>
                    <a:cubicBezTo>
                      <a:pt x="3679" y="23"/>
                      <a:pt x="3587" y="0"/>
                      <a:pt x="3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5422798" y="2515377"/>
                <a:ext cx="98446" cy="112486"/>
              </a:xfrm>
              <a:custGeom>
                <a:rect b="b" l="l" r="r" t="t"/>
                <a:pathLst>
                  <a:path extrusionOk="0" h="6610" w="5785">
                    <a:moveTo>
                      <a:pt x="3029" y="0"/>
                    </a:moveTo>
                    <a:cubicBezTo>
                      <a:pt x="2920" y="0"/>
                      <a:pt x="2793" y="45"/>
                      <a:pt x="2734" y="134"/>
                    </a:cubicBezTo>
                    <a:lnTo>
                      <a:pt x="80" y="4729"/>
                    </a:lnTo>
                    <a:cubicBezTo>
                      <a:pt x="1" y="4887"/>
                      <a:pt x="80" y="5046"/>
                      <a:pt x="199" y="5125"/>
                    </a:cubicBezTo>
                    <a:lnTo>
                      <a:pt x="2655" y="6551"/>
                    </a:lnTo>
                    <a:cubicBezTo>
                      <a:pt x="2696" y="6593"/>
                      <a:pt x="2747" y="6610"/>
                      <a:pt x="2799" y="6610"/>
                    </a:cubicBezTo>
                    <a:cubicBezTo>
                      <a:pt x="2897" y="6610"/>
                      <a:pt x="2999" y="6549"/>
                      <a:pt x="3051" y="6472"/>
                    </a:cubicBezTo>
                    <a:lnTo>
                      <a:pt x="5705" y="1837"/>
                    </a:lnTo>
                    <a:cubicBezTo>
                      <a:pt x="5784" y="1679"/>
                      <a:pt x="5744" y="1520"/>
                      <a:pt x="5626" y="1441"/>
                    </a:cubicBezTo>
                    <a:lnTo>
                      <a:pt x="3130" y="15"/>
                    </a:lnTo>
                    <a:cubicBezTo>
                      <a:pt x="3100" y="5"/>
                      <a:pt x="3066" y="0"/>
                      <a:pt x="30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5480095" y="2540563"/>
                <a:ext cx="8781" cy="47887"/>
              </a:xfrm>
              <a:custGeom>
                <a:rect b="b" l="l" r="r" t="t"/>
                <a:pathLst>
                  <a:path extrusionOk="0" h="2814" w="516">
                    <a:moveTo>
                      <a:pt x="381" y="1"/>
                    </a:moveTo>
                    <a:cubicBezTo>
                      <a:pt x="340" y="1"/>
                      <a:pt x="291" y="14"/>
                      <a:pt x="238" y="40"/>
                    </a:cubicBezTo>
                    <a:cubicBezTo>
                      <a:pt x="120" y="120"/>
                      <a:pt x="1" y="278"/>
                      <a:pt x="1" y="437"/>
                    </a:cubicBezTo>
                    <a:lnTo>
                      <a:pt x="1" y="2655"/>
                    </a:lnTo>
                    <a:cubicBezTo>
                      <a:pt x="1" y="2760"/>
                      <a:pt x="54" y="2813"/>
                      <a:pt x="124" y="2813"/>
                    </a:cubicBezTo>
                    <a:cubicBezTo>
                      <a:pt x="159" y="2813"/>
                      <a:pt x="199" y="2800"/>
                      <a:pt x="238" y="2774"/>
                    </a:cubicBezTo>
                    <a:cubicBezTo>
                      <a:pt x="397" y="2694"/>
                      <a:pt x="476" y="2536"/>
                      <a:pt x="516" y="2378"/>
                    </a:cubicBezTo>
                    <a:lnTo>
                      <a:pt x="516" y="159"/>
                    </a:lnTo>
                    <a:cubicBezTo>
                      <a:pt x="516" y="54"/>
                      <a:pt x="463" y="1"/>
                      <a:pt x="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5455165" y="2554721"/>
                <a:ext cx="8781" cy="47887"/>
              </a:xfrm>
              <a:custGeom>
                <a:rect b="b" l="l" r="r" t="t"/>
                <a:pathLst>
                  <a:path extrusionOk="0" h="2814" w="516">
                    <a:moveTo>
                      <a:pt x="409" y="1"/>
                    </a:moveTo>
                    <a:cubicBezTo>
                      <a:pt x="374" y="1"/>
                      <a:pt x="330" y="14"/>
                      <a:pt x="277" y="40"/>
                    </a:cubicBezTo>
                    <a:cubicBezTo>
                      <a:pt x="119" y="120"/>
                      <a:pt x="40" y="278"/>
                      <a:pt x="0" y="436"/>
                    </a:cubicBezTo>
                    <a:lnTo>
                      <a:pt x="0" y="2655"/>
                    </a:lnTo>
                    <a:cubicBezTo>
                      <a:pt x="0" y="2760"/>
                      <a:pt x="53" y="2813"/>
                      <a:pt x="135" y="2813"/>
                    </a:cubicBezTo>
                    <a:cubicBezTo>
                      <a:pt x="176" y="2813"/>
                      <a:pt x="225" y="2800"/>
                      <a:pt x="277" y="2774"/>
                    </a:cubicBezTo>
                    <a:cubicBezTo>
                      <a:pt x="436" y="2694"/>
                      <a:pt x="515" y="2536"/>
                      <a:pt x="515" y="2377"/>
                    </a:cubicBezTo>
                    <a:lnTo>
                      <a:pt x="515" y="159"/>
                    </a:lnTo>
                    <a:cubicBezTo>
                      <a:pt x="515" y="53"/>
                      <a:pt x="480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5298093" y="2851336"/>
                <a:ext cx="82263" cy="264452"/>
              </a:xfrm>
              <a:custGeom>
                <a:rect b="b" l="l" r="r" t="t"/>
                <a:pathLst>
                  <a:path extrusionOk="0" h="15540" w="4834">
                    <a:moveTo>
                      <a:pt x="951" y="0"/>
                    </a:moveTo>
                    <a:cubicBezTo>
                      <a:pt x="198" y="3367"/>
                      <a:pt x="0" y="13310"/>
                      <a:pt x="793" y="14221"/>
                    </a:cubicBezTo>
                    <a:cubicBezTo>
                      <a:pt x="1114" y="14607"/>
                      <a:pt x="2165" y="15540"/>
                      <a:pt x="3122" y="15540"/>
                    </a:cubicBezTo>
                    <a:cubicBezTo>
                      <a:pt x="3344" y="15540"/>
                      <a:pt x="3562" y="15489"/>
                      <a:pt x="3764" y="15370"/>
                    </a:cubicBezTo>
                    <a:cubicBezTo>
                      <a:pt x="4833" y="14736"/>
                      <a:pt x="4239" y="9468"/>
                      <a:pt x="3249" y="5308"/>
                    </a:cubicBezTo>
                    <a:cubicBezTo>
                      <a:pt x="2298" y="1109"/>
                      <a:pt x="951" y="0"/>
                      <a:pt x="9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5313596" y="2690538"/>
                <a:ext cx="349199" cy="422357"/>
              </a:xfrm>
              <a:custGeom>
                <a:rect b="b" l="l" r="r" t="t"/>
                <a:pathLst>
                  <a:path extrusionOk="0" h="24819" w="20520">
                    <a:moveTo>
                      <a:pt x="16387" y="0"/>
                    </a:moveTo>
                    <a:cubicBezTo>
                      <a:pt x="16197" y="0"/>
                      <a:pt x="16009" y="50"/>
                      <a:pt x="15845" y="140"/>
                    </a:cubicBezTo>
                    <a:lnTo>
                      <a:pt x="0" y="9449"/>
                    </a:lnTo>
                    <a:lnTo>
                      <a:pt x="40" y="9449"/>
                    </a:lnTo>
                    <a:cubicBezTo>
                      <a:pt x="40" y="9449"/>
                      <a:pt x="1387" y="10558"/>
                      <a:pt x="2338" y="14757"/>
                    </a:cubicBezTo>
                    <a:cubicBezTo>
                      <a:pt x="3328" y="18917"/>
                      <a:pt x="3922" y="24185"/>
                      <a:pt x="2853" y="24819"/>
                    </a:cubicBezTo>
                    <a:lnTo>
                      <a:pt x="19173" y="15193"/>
                    </a:lnTo>
                    <a:cubicBezTo>
                      <a:pt x="20242" y="14559"/>
                      <a:pt x="20520" y="9013"/>
                      <a:pt x="19569" y="4854"/>
                    </a:cubicBezTo>
                    <a:cubicBezTo>
                      <a:pt x="18896" y="2081"/>
                      <a:pt x="17747" y="774"/>
                      <a:pt x="17034" y="219"/>
                    </a:cubicBezTo>
                    <a:cubicBezTo>
                      <a:pt x="16841" y="69"/>
                      <a:pt x="16612" y="0"/>
                      <a:pt x="163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5314277" y="2703097"/>
                <a:ext cx="333015" cy="251842"/>
              </a:xfrm>
              <a:custGeom>
                <a:rect b="b" l="l" r="r" t="t"/>
                <a:pathLst>
                  <a:path extrusionOk="0" h="14799" w="19569">
                    <a:moveTo>
                      <a:pt x="16152" y="1"/>
                    </a:moveTo>
                    <a:cubicBezTo>
                      <a:pt x="15964" y="1"/>
                      <a:pt x="15775" y="50"/>
                      <a:pt x="15607" y="155"/>
                    </a:cubicBezTo>
                    <a:lnTo>
                      <a:pt x="0" y="8711"/>
                    </a:lnTo>
                    <a:cubicBezTo>
                      <a:pt x="555" y="9305"/>
                      <a:pt x="990" y="10018"/>
                      <a:pt x="1268" y="10771"/>
                    </a:cubicBezTo>
                    <a:cubicBezTo>
                      <a:pt x="1664" y="11484"/>
                      <a:pt x="2060" y="12395"/>
                      <a:pt x="2575" y="13584"/>
                    </a:cubicBezTo>
                    <a:cubicBezTo>
                      <a:pt x="2780" y="14082"/>
                      <a:pt x="3225" y="14798"/>
                      <a:pt x="3988" y="14798"/>
                    </a:cubicBezTo>
                    <a:cubicBezTo>
                      <a:pt x="4256" y="14798"/>
                      <a:pt x="4563" y="14710"/>
                      <a:pt x="4912" y="14495"/>
                    </a:cubicBezTo>
                    <a:cubicBezTo>
                      <a:pt x="6457" y="13584"/>
                      <a:pt x="18143" y="6929"/>
                      <a:pt x="18697" y="6532"/>
                    </a:cubicBezTo>
                    <a:cubicBezTo>
                      <a:pt x="19291" y="6018"/>
                      <a:pt x="19569" y="5186"/>
                      <a:pt x="19331" y="4393"/>
                    </a:cubicBezTo>
                    <a:cubicBezTo>
                      <a:pt x="18737" y="1581"/>
                      <a:pt x="17430" y="511"/>
                      <a:pt x="16637" y="115"/>
                    </a:cubicBezTo>
                    <a:cubicBezTo>
                      <a:pt x="16488" y="40"/>
                      <a:pt x="16320" y="1"/>
                      <a:pt x="16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5158550" y="2810886"/>
                <a:ext cx="31023" cy="50576"/>
              </a:xfrm>
              <a:custGeom>
                <a:rect b="b" l="l" r="r" t="t"/>
                <a:pathLst>
                  <a:path extrusionOk="0" h="2972" w="1823">
                    <a:moveTo>
                      <a:pt x="397" y="0"/>
                    </a:moveTo>
                    <a:cubicBezTo>
                      <a:pt x="199" y="713"/>
                      <a:pt x="40" y="1466"/>
                      <a:pt x="1" y="2219"/>
                    </a:cubicBezTo>
                    <a:cubicBezTo>
                      <a:pt x="397" y="2575"/>
                      <a:pt x="912" y="2853"/>
                      <a:pt x="1506" y="2971"/>
                    </a:cubicBezTo>
                    <a:cubicBezTo>
                      <a:pt x="1585" y="2971"/>
                      <a:pt x="1823" y="2892"/>
                      <a:pt x="1823" y="2694"/>
                    </a:cubicBezTo>
                    <a:cubicBezTo>
                      <a:pt x="1744" y="1823"/>
                      <a:pt x="1585" y="951"/>
                      <a:pt x="1347" y="119"/>
                    </a:cubicBez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5157869" y="2784594"/>
                <a:ext cx="32384" cy="32367"/>
              </a:xfrm>
              <a:custGeom>
                <a:rect b="b" l="l" r="r" t="t"/>
                <a:pathLst>
                  <a:path extrusionOk="0" h="1902" w="1903">
                    <a:moveTo>
                      <a:pt x="952" y="1"/>
                    </a:moveTo>
                    <a:cubicBezTo>
                      <a:pt x="437" y="1"/>
                      <a:pt x="1" y="436"/>
                      <a:pt x="1" y="951"/>
                    </a:cubicBezTo>
                    <a:cubicBezTo>
                      <a:pt x="1" y="1466"/>
                      <a:pt x="437" y="1902"/>
                      <a:pt x="952" y="1902"/>
                    </a:cubicBezTo>
                    <a:cubicBezTo>
                      <a:pt x="1467" y="1902"/>
                      <a:pt x="1902" y="1466"/>
                      <a:pt x="1902" y="951"/>
                    </a:cubicBezTo>
                    <a:cubicBezTo>
                      <a:pt x="1902" y="436"/>
                      <a:pt x="1467" y="1"/>
                      <a:pt x="9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5391792" y="2311660"/>
                <a:ext cx="42493" cy="54337"/>
              </a:xfrm>
              <a:custGeom>
                <a:rect b="b" l="l" r="r" t="t"/>
                <a:pathLst>
                  <a:path extrusionOk="0" h="3193" w="2497">
                    <a:moveTo>
                      <a:pt x="531" y="0"/>
                    </a:moveTo>
                    <a:cubicBezTo>
                      <a:pt x="358" y="0"/>
                      <a:pt x="180" y="9"/>
                      <a:pt x="1" y="23"/>
                    </a:cubicBezTo>
                    <a:cubicBezTo>
                      <a:pt x="119" y="23"/>
                      <a:pt x="238" y="23"/>
                      <a:pt x="357" y="63"/>
                    </a:cubicBezTo>
                    <a:cubicBezTo>
                      <a:pt x="1308" y="459"/>
                      <a:pt x="753" y="2281"/>
                      <a:pt x="872" y="2519"/>
                    </a:cubicBezTo>
                    <a:cubicBezTo>
                      <a:pt x="1228" y="2875"/>
                      <a:pt x="1743" y="3113"/>
                      <a:pt x="2258" y="3192"/>
                    </a:cubicBezTo>
                    <a:cubicBezTo>
                      <a:pt x="2417" y="3034"/>
                      <a:pt x="2496" y="2083"/>
                      <a:pt x="2258" y="1053"/>
                    </a:cubicBezTo>
                    <a:cubicBezTo>
                      <a:pt x="2062" y="203"/>
                      <a:pt x="1353" y="0"/>
                      <a:pt x="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5314277" y="2689228"/>
                <a:ext cx="338410" cy="251825"/>
              </a:xfrm>
              <a:custGeom>
                <a:rect b="b" l="l" r="r" t="t"/>
                <a:pathLst>
                  <a:path extrusionOk="0" h="14798" w="19886">
                    <a:moveTo>
                      <a:pt x="16527" y="1"/>
                    </a:moveTo>
                    <a:cubicBezTo>
                      <a:pt x="16320" y="1"/>
                      <a:pt x="16109" y="62"/>
                      <a:pt x="15924" y="178"/>
                    </a:cubicBezTo>
                    <a:lnTo>
                      <a:pt x="0" y="9526"/>
                    </a:lnTo>
                    <a:cubicBezTo>
                      <a:pt x="0" y="9526"/>
                      <a:pt x="1268" y="10200"/>
                      <a:pt x="2892" y="13567"/>
                    </a:cubicBezTo>
                    <a:cubicBezTo>
                      <a:pt x="3129" y="14071"/>
                      <a:pt x="3567" y="14798"/>
                      <a:pt x="4337" y="14798"/>
                    </a:cubicBezTo>
                    <a:cubicBezTo>
                      <a:pt x="4595" y="14798"/>
                      <a:pt x="4891" y="14716"/>
                      <a:pt x="5229" y="14517"/>
                    </a:cubicBezTo>
                    <a:cubicBezTo>
                      <a:pt x="6774" y="13567"/>
                      <a:pt x="18459" y="6951"/>
                      <a:pt x="19014" y="6555"/>
                    </a:cubicBezTo>
                    <a:cubicBezTo>
                      <a:pt x="19608" y="6001"/>
                      <a:pt x="19886" y="5169"/>
                      <a:pt x="19687" y="4416"/>
                    </a:cubicBezTo>
                    <a:cubicBezTo>
                      <a:pt x="19093" y="1564"/>
                      <a:pt x="17746" y="495"/>
                      <a:pt x="16954" y="98"/>
                    </a:cubicBezTo>
                    <a:cubicBezTo>
                      <a:pt x="16822" y="32"/>
                      <a:pt x="16676" y="1"/>
                      <a:pt x="16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" name="Google Shape;216;p32"/>
            <p:cNvSpPr/>
            <p:nvPr/>
          </p:nvSpPr>
          <p:spPr>
            <a:xfrm>
              <a:off x="4780037" y="1497699"/>
              <a:ext cx="572333" cy="432313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" name="Google Shape;217;p32"/>
            <p:cNvGrpSpPr/>
            <p:nvPr/>
          </p:nvGrpSpPr>
          <p:grpSpPr>
            <a:xfrm>
              <a:off x="3631025" y="991347"/>
              <a:ext cx="819029" cy="1106918"/>
              <a:chOff x="6851784" y="602253"/>
              <a:chExt cx="1634462" cy="2208536"/>
            </a:xfrm>
          </p:grpSpPr>
          <p:sp>
            <p:nvSpPr>
              <p:cNvPr id="218" name="Google Shape;218;p32"/>
              <p:cNvSpPr/>
              <p:nvPr/>
            </p:nvSpPr>
            <p:spPr>
              <a:xfrm>
                <a:off x="7149810" y="602253"/>
                <a:ext cx="1336436" cy="2208536"/>
              </a:xfrm>
              <a:custGeom>
                <a:rect b="b" l="l" r="r" t="t"/>
                <a:pathLst>
                  <a:path extrusionOk="0" h="44662" w="27026">
                    <a:moveTo>
                      <a:pt x="24401" y="1"/>
                    </a:moveTo>
                    <a:cubicBezTo>
                      <a:pt x="24160" y="1"/>
                      <a:pt x="23920" y="56"/>
                      <a:pt x="23698" y="167"/>
                    </a:cubicBezTo>
                    <a:lnTo>
                      <a:pt x="666" y="13439"/>
                    </a:lnTo>
                    <a:cubicBezTo>
                      <a:pt x="259" y="13698"/>
                      <a:pt x="0" y="14142"/>
                      <a:pt x="0" y="14622"/>
                    </a:cubicBezTo>
                    <a:lnTo>
                      <a:pt x="0" y="42572"/>
                    </a:lnTo>
                    <a:cubicBezTo>
                      <a:pt x="0" y="43053"/>
                      <a:pt x="259" y="43497"/>
                      <a:pt x="666" y="43792"/>
                    </a:cubicBezTo>
                    <a:lnTo>
                      <a:pt x="1923" y="44495"/>
                    </a:lnTo>
                    <a:cubicBezTo>
                      <a:pt x="2126" y="44606"/>
                      <a:pt x="2357" y="44661"/>
                      <a:pt x="2593" y="44661"/>
                    </a:cubicBezTo>
                    <a:cubicBezTo>
                      <a:pt x="2828" y="44661"/>
                      <a:pt x="3069" y="44606"/>
                      <a:pt x="3290" y="44495"/>
                    </a:cubicBezTo>
                    <a:lnTo>
                      <a:pt x="26323" y="31185"/>
                    </a:lnTo>
                    <a:cubicBezTo>
                      <a:pt x="26730" y="30927"/>
                      <a:pt x="26989" y="30483"/>
                      <a:pt x="27026" y="30039"/>
                    </a:cubicBezTo>
                    <a:lnTo>
                      <a:pt x="27026" y="2052"/>
                    </a:lnTo>
                    <a:cubicBezTo>
                      <a:pt x="26989" y="1572"/>
                      <a:pt x="26730" y="1128"/>
                      <a:pt x="26323" y="869"/>
                    </a:cubicBezTo>
                    <a:lnTo>
                      <a:pt x="25103" y="167"/>
                    </a:lnTo>
                    <a:cubicBezTo>
                      <a:pt x="24881" y="56"/>
                      <a:pt x="24641" y="1"/>
                      <a:pt x="24401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2"/>
              <p:cNvSpPr/>
              <p:nvPr/>
            </p:nvSpPr>
            <p:spPr>
              <a:xfrm>
                <a:off x="7279563" y="678946"/>
                <a:ext cx="1204849" cy="2127191"/>
              </a:xfrm>
              <a:custGeom>
                <a:rect b="b" l="l" r="r" t="t"/>
                <a:pathLst>
                  <a:path extrusionOk="0" h="43017" w="24365">
                    <a:moveTo>
                      <a:pt x="23995" y="1"/>
                    </a:moveTo>
                    <a:cubicBezTo>
                      <a:pt x="23906" y="1"/>
                      <a:pt x="23806" y="31"/>
                      <a:pt x="23699" y="95"/>
                    </a:cubicBezTo>
                    <a:lnTo>
                      <a:pt x="666" y="13367"/>
                    </a:lnTo>
                    <a:cubicBezTo>
                      <a:pt x="260" y="13626"/>
                      <a:pt x="1" y="14070"/>
                      <a:pt x="1" y="14550"/>
                    </a:cubicBezTo>
                    <a:lnTo>
                      <a:pt x="1" y="42500"/>
                    </a:lnTo>
                    <a:cubicBezTo>
                      <a:pt x="1" y="42814"/>
                      <a:pt x="131" y="43017"/>
                      <a:pt x="351" y="43017"/>
                    </a:cubicBezTo>
                    <a:cubicBezTo>
                      <a:pt x="441" y="43017"/>
                      <a:pt x="548" y="42982"/>
                      <a:pt x="666" y="42907"/>
                    </a:cubicBezTo>
                    <a:lnTo>
                      <a:pt x="23699" y="29634"/>
                    </a:lnTo>
                    <a:cubicBezTo>
                      <a:pt x="24106" y="29376"/>
                      <a:pt x="24328" y="28932"/>
                      <a:pt x="24365" y="28451"/>
                    </a:cubicBezTo>
                    <a:lnTo>
                      <a:pt x="24365" y="501"/>
                    </a:lnTo>
                    <a:cubicBezTo>
                      <a:pt x="24365" y="185"/>
                      <a:pt x="24215" y="1"/>
                      <a:pt x="23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32"/>
              <p:cNvSpPr/>
              <p:nvPr/>
            </p:nvSpPr>
            <p:spPr>
              <a:xfrm>
                <a:off x="7147981" y="1290519"/>
                <a:ext cx="164570" cy="1518412"/>
              </a:xfrm>
              <a:custGeom>
                <a:rect b="b" l="l" r="r" t="t"/>
                <a:pathLst>
                  <a:path extrusionOk="0" h="30706" w="3328">
                    <a:moveTo>
                      <a:pt x="3327" y="30539"/>
                    </a:moveTo>
                    <a:lnTo>
                      <a:pt x="3327" y="30539"/>
                    </a:lnTo>
                    <a:cubicBezTo>
                      <a:pt x="3245" y="30580"/>
                      <a:pt x="3160" y="30614"/>
                      <a:pt x="3074" y="30639"/>
                    </a:cubicBezTo>
                    <a:lnTo>
                      <a:pt x="3074" y="30639"/>
                    </a:lnTo>
                    <a:cubicBezTo>
                      <a:pt x="3150" y="30630"/>
                      <a:pt x="3235" y="30598"/>
                      <a:pt x="3327" y="30539"/>
                    </a:cubicBezTo>
                    <a:close/>
                    <a:moveTo>
                      <a:pt x="222" y="1"/>
                    </a:moveTo>
                    <a:cubicBezTo>
                      <a:pt x="111" y="223"/>
                      <a:pt x="37" y="445"/>
                      <a:pt x="0" y="703"/>
                    </a:cubicBezTo>
                    <a:lnTo>
                      <a:pt x="0" y="28690"/>
                    </a:lnTo>
                    <a:cubicBezTo>
                      <a:pt x="37" y="29171"/>
                      <a:pt x="296" y="29615"/>
                      <a:pt x="703" y="29873"/>
                    </a:cubicBezTo>
                    <a:lnTo>
                      <a:pt x="1923" y="30539"/>
                    </a:lnTo>
                    <a:cubicBezTo>
                      <a:pt x="2144" y="30650"/>
                      <a:pt x="2385" y="30705"/>
                      <a:pt x="2625" y="30705"/>
                    </a:cubicBezTo>
                    <a:cubicBezTo>
                      <a:pt x="2776" y="30705"/>
                      <a:pt x="2927" y="30683"/>
                      <a:pt x="3074" y="30639"/>
                    </a:cubicBezTo>
                    <a:lnTo>
                      <a:pt x="3074" y="30639"/>
                    </a:lnTo>
                    <a:cubicBezTo>
                      <a:pt x="3057" y="30642"/>
                      <a:pt x="3041" y="30643"/>
                      <a:pt x="3025" y="30643"/>
                    </a:cubicBezTo>
                    <a:cubicBezTo>
                      <a:pt x="2794" y="30643"/>
                      <a:pt x="2652" y="30426"/>
                      <a:pt x="2625" y="30132"/>
                    </a:cubicBezTo>
                    <a:lnTo>
                      <a:pt x="2625" y="2182"/>
                    </a:lnTo>
                    <a:cubicBezTo>
                      <a:pt x="2625" y="1960"/>
                      <a:pt x="2699" y="1702"/>
                      <a:pt x="2847" y="1517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2"/>
              <p:cNvSpPr/>
              <p:nvPr/>
            </p:nvSpPr>
            <p:spPr>
              <a:xfrm>
                <a:off x="7160738" y="602253"/>
                <a:ext cx="1323678" cy="763310"/>
              </a:xfrm>
              <a:custGeom>
                <a:rect b="b" l="l" r="r" t="t"/>
                <a:pathLst>
                  <a:path extrusionOk="0" h="15436" w="26768">
                    <a:moveTo>
                      <a:pt x="26745" y="1797"/>
                    </a:moveTo>
                    <a:cubicBezTo>
                      <a:pt x="26753" y="1833"/>
                      <a:pt x="26761" y="1868"/>
                      <a:pt x="26768" y="1904"/>
                    </a:cubicBezTo>
                    <a:cubicBezTo>
                      <a:pt x="26763" y="1866"/>
                      <a:pt x="26756" y="1830"/>
                      <a:pt x="26745" y="1797"/>
                    </a:cubicBezTo>
                    <a:close/>
                    <a:moveTo>
                      <a:pt x="24184" y="1"/>
                    </a:moveTo>
                    <a:cubicBezTo>
                      <a:pt x="23949" y="1"/>
                      <a:pt x="23718" y="56"/>
                      <a:pt x="23514" y="167"/>
                    </a:cubicBezTo>
                    <a:lnTo>
                      <a:pt x="445" y="13476"/>
                    </a:lnTo>
                    <a:cubicBezTo>
                      <a:pt x="260" y="13587"/>
                      <a:pt x="112" y="13735"/>
                      <a:pt x="1" y="13920"/>
                    </a:cubicBezTo>
                    <a:lnTo>
                      <a:pt x="2589" y="15436"/>
                    </a:lnTo>
                    <a:cubicBezTo>
                      <a:pt x="2700" y="15214"/>
                      <a:pt x="2848" y="15066"/>
                      <a:pt x="3069" y="14918"/>
                    </a:cubicBezTo>
                    <a:lnTo>
                      <a:pt x="26102" y="1646"/>
                    </a:lnTo>
                    <a:cubicBezTo>
                      <a:pt x="26211" y="1585"/>
                      <a:pt x="26315" y="1557"/>
                      <a:pt x="26408" y="1557"/>
                    </a:cubicBezTo>
                    <a:cubicBezTo>
                      <a:pt x="26567" y="1557"/>
                      <a:pt x="26692" y="1641"/>
                      <a:pt x="26745" y="1797"/>
                    </a:cubicBezTo>
                    <a:lnTo>
                      <a:pt x="26745" y="1797"/>
                    </a:lnTo>
                    <a:cubicBezTo>
                      <a:pt x="26654" y="1433"/>
                      <a:pt x="26442" y="1105"/>
                      <a:pt x="26139" y="869"/>
                    </a:cubicBezTo>
                    <a:lnTo>
                      <a:pt x="24882" y="167"/>
                    </a:lnTo>
                    <a:cubicBezTo>
                      <a:pt x="24660" y="56"/>
                      <a:pt x="24420" y="1"/>
                      <a:pt x="24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2"/>
              <p:cNvSpPr/>
              <p:nvPr/>
            </p:nvSpPr>
            <p:spPr>
              <a:xfrm>
                <a:off x="6851784" y="1784159"/>
                <a:ext cx="425990" cy="478998"/>
              </a:xfrm>
              <a:custGeom>
                <a:rect b="b" l="l" r="r" t="t"/>
                <a:pathLst>
                  <a:path extrusionOk="0" h="9687" w="8615">
                    <a:moveTo>
                      <a:pt x="6064" y="0"/>
                    </a:moveTo>
                    <a:lnTo>
                      <a:pt x="260" y="7246"/>
                    </a:lnTo>
                    <a:cubicBezTo>
                      <a:pt x="1" y="7542"/>
                      <a:pt x="75" y="8023"/>
                      <a:pt x="408" y="8245"/>
                    </a:cubicBezTo>
                    <a:cubicBezTo>
                      <a:pt x="518" y="8282"/>
                      <a:pt x="2515" y="9428"/>
                      <a:pt x="2958" y="9686"/>
                    </a:cubicBezTo>
                    <a:cubicBezTo>
                      <a:pt x="2626" y="9465"/>
                      <a:pt x="2552" y="8984"/>
                      <a:pt x="2811" y="8688"/>
                    </a:cubicBezTo>
                    <a:lnTo>
                      <a:pt x="8615" y="1479"/>
                    </a:lnTo>
                    <a:lnTo>
                      <a:pt x="6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6972439" y="1857243"/>
                <a:ext cx="387639" cy="438819"/>
              </a:xfrm>
              <a:custGeom>
                <a:rect b="b" l="l" r="r" t="t"/>
                <a:pathLst>
                  <a:path extrusionOk="0" h="8874" w="7839">
                    <a:moveTo>
                      <a:pt x="6212" y="1"/>
                    </a:moveTo>
                    <a:lnTo>
                      <a:pt x="408" y="7247"/>
                    </a:lnTo>
                    <a:cubicBezTo>
                      <a:pt x="1" y="7617"/>
                      <a:pt x="260" y="8245"/>
                      <a:pt x="777" y="8282"/>
                    </a:cubicBezTo>
                    <a:lnTo>
                      <a:pt x="6212" y="8874"/>
                    </a:lnTo>
                    <a:lnTo>
                      <a:pt x="7839" y="4326"/>
                    </a:lnTo>
                    <a:lnTo>
                      <a:pt x="62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2"/>
              <p:cNvSpPr/>
              <p:nvPr/>
            </p:nvSpPr>
            <p:spPr>
              <a:xfrm>
                <a:off x="7511773" y="1158740"/>
                <a:ext cx="718509" cy="1192190"/>
              </a:xfrm>
              <a:custGeom>
                <a:rect b="b" l="l" r="r" t="t"/>
                <a:pathLst>
                  <a:path extrusionOk="0" h="24109" w="14530">
                    <a:moveTo>
                      <a:pt x="7705" y="9133"/>
                    </a:moveTo>
                    <a:cubicBezTo>
                      <a:pt x="7932" y="9133"/>
                      <a:pt x="8109" y="9257"/>
                      <a:pt x="8245" y="9506"/>
                    </a:cubicBezTo>
                    <a:cubicBezTo>
                      <a:pt x="8504" y="10097"/>
                      <a:pt x="8577" y="10763"/>
                      <a:pt x="8504" y="11428"/>
                    </a:cubicBezTo>
                    <a:cubicBezTo>
                      <a:pt x="8504" y="12241"/>
                      <a:pt x="8356" y="13018"/>
                      <a:pt x="8097" y="13757"/>
                    </a:cubicBezTo>
                    <a:cubicBezTo>
                      <a:pt x="7875" y="14275"/>
                      <a:pt x="7505" y="14755"/>
                      <a:pt x="6988" y="15014"/>
                    </a:cubicBezTo>
                    <a:cubicBezTo>
                      <a:pt x="6821" y="15097"/>
                      <a:pt x="6671" y="15139"/>
                      <a:pt x="6535" y="15139"/>
                    </a:cubicBezTo>
                    <a:cubicBezTo>
                      <a:pt x="6310" y="15139"/>
                      <a:pt x="6128" y="15023"/>
                      <a:pt x="5990" y="14792"/>
                    </a:cubicBezTo>
                    <a:cubicBezTo>
                      <a:pt x="5731" y="14201"/>
                      <a:pt x="5657" y="13535"/>
                      <a:pt x="5731" y="12870"/>
                    </a:cubicBezTo>
                    <a:cubicBezTo>
                      <a:pt x="5731" y="12094"/>
                      <a:pt x="5879" y="11317"/>
                      <a:pt x="6174" y="10578"/>
                    </a:cubicBezTo>
                    <a:cubicBezTo>
                      <a:pt x="6359" y="10023"/>
                      <a:pt x="6729" y="9580"/>
                      <a:pt x="7210" y="9284"/>
                    </a:cubicBezTo>
                    <a:cubicBezTo>
                      <a:pt x="7396" y="9183"/>
                      <a:pt x="7561" y="9133"/>
                      <a:pt x="7705" y="9133"/>
                    </a:cubicBezTo>
                    <a:close/>
                    <a:moveTo>
                      <a:pt x="10926" y="1"/>
                    </a:moveTo>
                    <a:cubicBezTo>
                      <a:pt x="10883" y="1"/>
                      <a:pt x="10839" y="2"/>
                      <a:pt x="10796" y="4"/>
                    </a:cubicBezTo>
                    <a:cubicBezTo>
                      <a:pt x="9650" y="78"/>
                      <a:pt x="8540" y="411"/>
                      <a:pt x="7542" y="1002"/>
                    </a:cubicBezTo>
                    <a:cubicBezTo>
                      <a:pt x="6433" y="1557"/>
                      <a:pt x="5435" y="2333"/>
                      <a:pt x="4585" y="3221"/>
                    </a:cubicBezTo>
                    <a:cubicBezTo>
                      <a:pt x="3734" y="4145"/>
                      <a:pt x="2995" y="5180"/>
                      <a:pt x="2366" y="6289"/>
                    </a:cubicBezTo>
                    <a:cubicBezTo>
                      <a:pt x="1738" y="7398"/>
                      <a:pt x="1257" y="8581"/>
                      <a:pt x="888" y="9801"/>
                    </a:cubicBezTo>
                    <a:cubicBezTo>
                      <a:pt x="555" y="10984"/>
                      <a:pt x="296" y="12167"/>
                      <a:pt x="185" y="13424"/>
                    </a:cubicBezTo>
                    <a:cubicBezTo>
                      <a:pt x="185" y="13646"/>
                      <a:pt x="148" y="13979"/>
                      <a:pt x="111" y="14423"/>
                    </a:cubicBezTo>
                    <a:cubicBezTo>
                      <a:pt x="111" y="14829"/>
                      <a:pt x="74" y="15310"/>
                      <a:pt x="74" y="15754"/>
                    </a:cubicBezTo>
                    <a:cubicBezTo>
                      <a:pt x="37" y="16234"/>
                      <a:pt x="0" y="16678"/>
                      <a:pt x="0" y="17122"/>
                    </a:cubicBezTo>
                    <a:lnTo>
                      <a:pt x="0" y="18157"/>
                    </a:lnTo>
                    <a:cubicBezTo>
                      <a:pt x="37" y="19192"/>
                      <a:pt x="185" y="20190"/>
                      <a:pt x="481" y="21188"/>
                    </a:cubicBezTo>
                    <a:cubicBezTo>
                      <a:pt x="703" y="21965"/>
                      <a:pt x="1146" y="22704"/>
                      <a:pt x="1701" y="23296"/>
                    </a:cubicBezTo>
                    <a:cubicBezTo>
                      <a:pt x="2292" y="23813"/>
                      <a:pt x="2995" y="24109"/>
                      <a:pt x="3771" y="24109"/>
                    </a:cubicBezTo>
                    <a:cubicBezTo>
                      <a:pt x="4769" y="24109"/>
                      <a:pt x="5768" y="23850"/>
                      <a:pt x="6655" y="23333"/>
                    </a:cubicBezTo>
                    <a:cubicBezTo>
                      <a:pt x="7468" y="22926"/>
                      <a:pt x="8245" y="22445"/>
                      <a:pt x="8947" y="21854"/>
                    </a:cubicBezTo>
                    <a:cubicBezTo>
                      <a:pt x="9576" y="21373"/>
                      <a:pt x="10130" y="20819"/>
                      <a:pt x="10648" y="20227"/>
                    </a:cubicBezTo>
                    <a:cubicBezTo>
                      <a:pt x="11128" y="19709"/>
                      <a:pt x="11535" y="19118"/>
                      <a:pt x="11905" y="18526"/>
                    </a:cubicBezTo>
                    <a:cubicBezTo>
                      <a:pt x="12238" y="17935"/>
                      <a:pt x="12570" y="17380"/>
                      <a:pt x="12866" y="16863"/>
                    </a:cubicBezTo>
                    <a:cubicBezTo>
                      <a:pt x="12940" y="16715"/>
                      <a:pt x="12977" y="16567"/>
                      <a:pt x="13014" y="16419"/>
                    </a:cubicBezTo>
                    <a:cubicBezTo>
                      <a:pt x="13051" y="16234"/>
                      <a:pt x="13014" y="16049"/>
                      <a:pt x="12866" y="15901"/>
                    </a:cubicBezTo>
                    <a:cubicBezTo>
                      <a:pt x="12811" y="15865"/>
                      <a:pt x="12755" y="15846"/>
                      <a:pt x="12700" y="15846"/>
                    </a:cubicBezTo>
                    <a:cubicBezTo>
                      <a:pt x="12644" y="15846"/>
                      <a:pt x="12589" y="15865"/>
                      <a:pt x="12533" y="15901"/>
                    </a:cubicBezTo>
                    <a:lnTo>
                      <a:pt x="11128" y="16641"/>
                    </a:lnTo>
                    <a:cubicBezTo>
                      <a:pt x="11018" y="16678"/>
                      <a:pt x="10870" y="16789"/>
                      <a:pt x="10796" y="16900"/>
                    </a:cubicBezTo>
                    <a:cubicBezTo>
                      <a:pt x="10722" y="16974"/>
                      <a:pt x="10611" y="17159"/>
                      <a:pt x="10463" y="17380"/>
                    </a:cubicBezTo>
                    <a:cubicBezTo>
                      <a:pt x="10278" y="17639"/>
                      <a:pt x="10093" y="17898"/>
                      <a:pt x="9871" y="18157"/>
                    </a:cubicBezTo>
                    <a:cubicBezTo>
                      <a:pt x="9650" y="18452"/>
                      <a:pt x="9391" y="18711"/>
                      <a:pt x="9132" y="18970"/>
                    </a:cubicBezTo>
                    <a:cubicBezTo>
                      <a:pt x="8799" y="19266"/>
                      <a:pt x="8467" y="19525"/>
                      <a:pt x="8134" y="19783"/>
                    </a:cubicBezTo>
                    <a:cubicBezTo>
                      <a:pt x="7690" y="20079"/>
                      <a:pt x="7247" y="20338"/>
                      <a:pt x="6766" y="20597"/>
                    </a:cubicBezTo>
                    <a:cubicBezTo>
                      <a:pt x="6174" y="20930"/>
                      <a:pt x="5509" y="21114"/>
                      <a:pt x="4806" y="21151"/>
                    </a:cubicBezTo>
                    <a:cubicBezTo>
                      <a:pt x="4289" y="21151"/>
                      <a:pt x="3771" y="20966"/>
                      <a:pt x="3365" y="20634"/>
                    </a:cubicBezTo>
                    <a:cubicBezTo>
                      <a:pt x="2921" y="20227"/>
                      <a:pt x="2625" y="19746"/>
                      <a:pt x="2440" y="19229"/>
                    </a:cubicBezTo>
                    <a:cubicBezTo>
                      <a:pt x="2182" y="18489"/>
                      <a:pt x="2071" y="17750"/>
                      <a:pt x="2034" y="17011"/>
                    </a:cubicBezTo>
                    <a:cubicBezTo>
                      <a:pt x="2034" y="16789"/>
                      <a:pt x="2034" y="16456"/>
                      <a:pt x="2034" y="16049"/>
                    </a:cubicBezTo>
                    <a:cubicBezTo>
                      <a:pt x="2034" y="15643"/>
                      <a:pt x="2071" y="15236"/>
                      <a:pt x="2071" y="14792"/>
                    </a:cubicBezTo>
                    <a:cubicBezTo>
                      <a:pt x="2108" y="14349"/>
                      <a:pt x="2108" y="13942"/>
                      <a:pt x="2145" y="13535"/>
                    </a:cubicBezTo>
                    <a:cubicBezTo>
                      <a:pt x="2182" y="13129"/>
                      <a:pt x="2182" y="12796"/>
                      <a:pt x="2218" y="12574"/>
                    </a:cubicBezTo>
                    <a:cubicBezTo>
                      <a:pt x="2329" y="11650"/>
                      <a:pt x="2551" y="10726"/>
                      <a:pt x="2810" y="9838"/>
                    </a:cubicBezTo>
                    <a:cubicBezTo>
                      <a:pt x="3106" y="8988"/>
                      <a:pt x="3439" y="8138"/>
                      <a:pt x="3919" y="7361"/>
                    </a:cubicBezTo>
                    <a:cubicBezTo>
                      <a:pt x="4326" y="6622"/>
                      <a:pt x="4843" y="5919"/>
                      <a:pt x="5472" y="5328"/>
                    </a:cubicBezTo>
                    <a:cubicBezTo>
                      <a:pt x="6026" y="4736"/>
                      <a:pt x="6729" y="4219"/>
                      <a:pt x="7431" y="3849"/>
                    </a:cubicBezTo>
                    <a:cubicBezTo>
                      <a:pt x="8134" y="3442"/>
                      <a:pt x="8910" y="3184"/>
                      <a:pt x="9687" y="3073"/>
                    </a:cubicBezTo>
                    <a:cubicBezTo>
                      <a:pt x="9797" y="3058"/>
                      <a:pt x="9908" y="3050"/>
                      <a:pt x="10018" y="3050"/>
                    </a:cubicBezTo>
                    <a:cubicBezTo>
                      <a:pt x="10459" y="3050"/>
                      <a:pt x="10884" y="3169"/>
                      <a:pt x="11239" y="3405"/>
                    </a:cubicBezTo>
                    <a:cubicBezTo>
                      <a:pt x="11720" y="3775"/>
                      <a:pt x="12016" y="4256"/>
                      <a:pt x="12164" y="4847"/>
                    </a:cubicBezTo>
                    <a:cubicBezTo>
                      <a:pt x="12422" y="5624"/>
                      <a:pt x="12533" y="6437"/>
                      <a:pt x="12533" y="7287"/>
                    </a:cubicBezTo>
                    <a:cubicBezTo>
                      <a:pt x="12570" y="7731"/>
                      <a:pt x="12570" y="8249"/>
                      <a:pt x="12533" y="8803"/>
                    </a:cubicBezTo>
                    <a:cubicBezTo>
                      <a:pt x="12533" y="9358"/>
                      <a:pt x="12496" y="9875"/>
                      <a:pt x="12422" y="10393"/>
                    </a:cubicBezTo>
                    <a:cubicBezTo>
                      <a:pt x="12422" y="10873"/>
                      <a:pt x="12311" y="11354"/>
                      <a:pt x="12090" y="11798"/>
                    </a:cubicBezTo>
                    <a:cubicBezTo>
                      <a:pt x="11942" y="12094"/>
                      <a:pt x="11683" y="12352"/>
                      <a:pt x="11387" y="12537"/>
                    </a:cubicBezTo>
                    <a:cubicBezTo>
                      <a:pt x="11295" y="12593"/>
                      <a:pt x="11184" y="12620"/>
                      <a:pt x="11073" y="12620"/>
                    </a:cubicBezTo>
                    <a:cubicBezTo>
                      <a:pt x="10962" y="12620"/>
                      <a:pt x="10851" y="12593"/>
                      <a:pt x="10759" y="12537"/>
                    </a:cubicBezTo>
                    <a:cubicBezTo>
                      <a:pt x="10537" y="12389"/>
                      <a:pt x="10500" y="12094"/>
                      <a:pt x="10500" y="11650"/>
                    </a:cubicBezTo>
                    <a:lnTo>
                      <a:pt x="10722" y="5735"/>
                    </a:lnTo>
                    <a:cubicBezTo>
                      <a:pt x="10759" y="5550"/>
                      <a:pt x="10722" y="5402"/>
                      <a:pt x="10611" y="5254"/>
                    </a:cubicBezTo>
                    <a:cubicBezTo>
                      <a:pt x="10542" y="5208"/>
                      <a:pt x="10460" y="5177"/>
                      <a:pt x="10380" y="5177"/>
                    </a:cubicBezTo>
                    <a:cubicBezTo>
                      <a:pt x="10331" y="5177"/>
                      <a:pt x="10284" y="5189"/>
                      <a:pt x="10241" y="5217"/>
                    </a:cubicBezTo>
                    <a:lnTo>
                      <a:pt x="9243" y="5735"/>
                    </a:lnTo>
                    <a:cubicBezTo>
                      <a:pt x="9095" y="5845"/>
                      <a:pt x="8984" y="5956"/>
                      <a:pt x="8873" y="6141"/>
                    </a:cubicBezTo>
                    <a:cubicBezTo>
                      <a:pt x="8799" y="6326"/>
                      <a:pt x="8725" y="6548"/>
                      <a:pt x="8725" y="6733"/>
                    </a:cubicBezTo>
                    <a:lnTo>
                      <a:pt x="8725" y="6992"/>
                    </a:lnTo>
                    <a:cubicBezTo>
                      <a:pt x="8577" y="6733"/>
                      <a:pt x="8393" y="6548"/>
                      <a:pt x="8134" y="6437"/>
                    </a:cubicBezTo>
                    <a:cubicBezTo>
                      <a:pt x="8035" y="6419"/>
                      <a:pt x="7936" y="6410"/>
                      <a:pt x="7839" y="6410"/>
                    </a:cubicBezTo>
                    <a:cubicBezTo>
                      <a:pt x="7534" y="6410"/>
                      <a:pt x="7240" y="6500"/>
                      <a:pt x="6988" y="6696"/>
                    </a:cubicBezTo>
                    <a:cubicBezTo>
                      <a:pt x="6470" y="6955"/>
                      <a:pt x="6063" y="7324"/>
                      <a:pt x="5694" y="7768"/>
                    </a:cubicBezTo>
                    <a:cubicBezTo>
                      <a:pt x="5287" y="8249"/>
                      <a:pt x="4954" y="8803"/>
                      <a:pt x="4696" y="9395"/>
                    </a:cubicBezTo>
                    <a:cubicBezTo>
                      <a:pt x="4437" y="10060"/>
                      <a:pt x="4215" y="10763"/>
                      <a:pt x="4067" y="11502"/>
                    </a:cubicBezTo>
                    <a:cubicBezTo>
                      <a:pt x="3882" y="12278"/>
                      <a:pt x="3771" y="13092"/>
                      <a:pt x="3734" y="13905"/>
                    </a:cubicBezTo>
                    <a:cubicBezTo>
                      <a:pt x="3697" y="14644"/>
                      <a:pt x="3734" y="15384"/>
                      <a:pt x="3882" y="16123"/>
                    </a:cubicBezTo>
                    <a:cubicBezTo>
                      <a:pt x="3956" y="16641"/>
                      <a:pt x="4141" y="17122"/>
                      <a:pt x="4437" y="17602"/>
                    </a:cubicBezTo>
                    <a:cubicBezTo>
                      <a:pt x="4622" y="17898"/>
                      <a:pt x="4954" y="18157"/>
                      <a:pt x="5361" y="18231"/>
                    </a:cubicBezTo>
                    <a:cubicBezTo>
                      <a:pt x="5454" y="18246"/>
                      <a:pt x="5546" y="18253"/>
                      <a:pt x="5638" y="18253"/>
                    </a:cubicBezTo>
                    <a:cubicBezTo>
                      <a:pt x="5987" y="18253"/>
                      <a:pt x="6325" y="18147"/>
                      <a:pt x="6618" y="17972"/>
                    </a:cubicBezTo>
                    <a:cubicBezTo>
                      <a:pt x="6951" y="17824"/>
                      <a:pt x="7283" y="17602"/>
                      <a:pt x="7616" y="17343"/>
                    </a:cubicBezTo>
                    <a:cubicBezTo>
                      <a:pt x="7838" y="17122"/>
                      <a:pt x="8097" y="16900"/>
                      <a:pt x="8282" y="16641"/>
                    </a:cubicBezTo>
                    <a:cubicBezTo>
                      <a:pt x="8467" y="16419"/>
                      <a:pt x="8614" y="16160"/>
                      <a:pt x="8762" y="15901"/>
                    </a:cubicBezTo>
                    <a:cubicBezTo>
                      <a:pt x="8873" y="15643"/>
                      <a:pt x="8984" y="15421"/>
                      <a:pt x="9095" y="15199"/>
                    </a:cubicBezTo>
                    <a:cubicBezTo>
                      <a:pt x="9280" y="15421"/>
                      <a:pt x="9539" y="15606"/>
                      <a:pt x="9834" y="15643"/>
                    </a:cubicBezTo>
                    <a:cubicBezTo>
                      <a:pt x="9925" y="15656"/>
                      <a:pt x="10015" y="15662"/>
                      <a:pt x="10105" y="15662"/>
                    </a:cubicBezTo>
                    <a:cubicBezTo>
                      <a:pt x="10530" y="15662"/>
                      <a:pt x="10947" y="15524"/>
                      <a:pt x="11313" y="15310"/>
                    </a:cubicBezTo>
                    <a:cubicBezTo>
                      <a:pt x="11683" y="15088"/>
                      <a:pt x="12053" y="14829"/>
                      <a:pt x="12348" y="14497"/>
                    </a:cubicBezTo>
                    <a:cubicBezTo>
                      <a:pt x="12718" y="14090"/>
                      <a:pt x="13051" y="13683"/>
                      <a:pt x="13310" y="13203"/>
                    </a:cubicBezTo>
                    <a:cubicBezTo>
                      <a:pt x="13605" y="12648"/>
                      <a:pt x="13864" y="12094"/>
                      <a:pt x="14012" y="11502"/>
                    </a:cubicBezTo>
                    <a:cubicBezTo>
                      <a:pt x="14234" y="10873"/>
                      <a:pt x="14345" y="10171"/>
                      <a:pt x="14419" y="9506"/>
                    </a:cubicBezTo>
                    <a:cubicBezTo>
                      <a:pt x="14456" y="8988"/>
                      <a:pt x="14493" y="8396"/>
                      <a:pt x="14530" y="7768"/>
                    </a:cubicBezTo>
                    <a:cubicBezTo>
                      <a:pt x="14530" y="7139"/>
                      <a:pt x="14530" y="6585"/>
                      <a:pt x="14530" y="6104"/>
                    </a:cubicBezTo>
                    <a:cubicBezTo>
                      <a:pt x="14530" y="5032"/>
                      <a:pt x="14382" y="3997"/>
                      <a:pt x="14123" y="2962"/>
                    </a:cubicBezTo>
                    <a:cubicBezTo>
                      <a:pt x="13938" y="2111"/>
                      <a:pt x="13532" y="1372"/>
                      <a:pt x="12940" y="780"/>
                    </a:cubicBezTo>
                    <a:cubicBezTo>
                      <a:pt x="12382" y="292"/>
                      <a:pt x="11659" y="1"/>
                      <a:pt x="109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32"/>
            <p:cNvSpPr/>
            <p:nvPr/>
          </p:nvSpPr>
          <p:spPr>
            <a:xfrm>
              <a:off x="5622912" y="665786"/>
              <a:ext cx="572333" cy="432313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4537201" y="599452"/>
              <a:ext cx="364487" cy="275316"/>
            </a:xfrm>
            <a:custGeom>
              <a:rect b="b" l="l" r="r" t="t"/>
              <a:pathLst>
                <a:path extrusionOk="0" h="25404" w="33632">
                  <a:moveTo>
                    <a:pt x="15573" y="0"/>
                  </a:moveTo>
                  <a:cubicBezTo>
                    <a:pt x="14713" y="0"/>
                    <a:pt x="13744" y="281"/>
                    <a:pt x="12716" y="875"/>
                  </a:cubicBezTo>
                  <a:cubicBezTo>
                    <a:pt x="9151" y="2935"/>
                    <a:pt x="6299" y="7926"/>
                    <a:pt x="6299" y="12046"/>
                  </a:cubicBezTo>
                  <a:lnTo>
                    <a:pt x="6299" y="14344"/>
                  </a:lnTo>
                  <a:cubicBezTo>
                    <a:pt x="6259" y="15255"/>
                    <a:pt x="6457" y="16166"/>
                    <a:pt x="6814" y="17037"/>
                  </a:cubicBezTo>
                  <a:lnTo>
                    <a:pt x="2417" y="19572"/>
                  </a:lnTo>
                  <a:cubicBezTo>
                    <a:pt x="991" y="20483"/>
                    <a:pt x="119" y="22028"/>
                    <a:pt x="0" y="23692"/>
                  </a:cubicBezTo>
                  <a:cubicBezTo>
                    <a:pt x="0" y="24786"/>
                    <a:pt x="556" y="25403"/>
                    <a:pt x="1345" y="25403"/>
                  </a:cubicBezTo>
                  <a:cubicBezTo>
                    <a:pt x="1670" y="25403"/>
                    <a:pt x="2035" y="25298"/>
                    <a:pt x="2417" y="25079"/>
                  </a:cubicBezTo>
                  <a:lnTo>
                    <a:pt x="31254" y="8441"/>
                  </a:lnTo>
                  <a:cubicBezTo>
                    <a:pt x="32641" y="7530"/>
                    <a:pt x="33552" y="5985"/>
                    <a:pt x="33631" y="4282"/>
                  </a:cubicBezTo>
                  <a:cubicBezTo>
                    <a:pt x="33631" y="3208"/>
                    <a:pt x="33087" y="2578"/>
                    <a:pt x="32301" y="2578"/>
                  </a:cubicBezTo>
                  <a:cubicBezTo>
                    <a:pt x="31985" y="2578"/>
                    <a:pt x="31629" y="2680"/>
                    <a:pt x="31254" y="2896"/>
                  </a:cubicBezTo>
                  <a:lnTo>
                    <a:pt x="25946" y="5985"/>
                  </a:lnTo>
                  <a:cubicBezTo>
                    <a:pt x="25946" y="5748"/>
                    <a:pt x="25986" y="5510"/>
                    <a:pt x="25986" y="5272"/>
                  </a:cubicBezTo>
                  <a:lnTo>
                    <a:pt x="25986" y="3727"/>
                  </a:lnTo>
                  <a:cubicBezTo>
                    <a:pt x="25986" y="1794"/>
                    <a:pt x="25015" y="674"/>
                    <a:pt x="23606" y="674"/>
                  </a:cubicBezTo>
                  <a:cubicBezTo>
                    <a:pt x="23022" y="674"/>
                    <a:pt x="22364" y="866"/>
                    <a:pt x="21668" y="1271"/>
                  </a:cubicBezTo>
                  <a:cubicBezTo>
                    <a:pt x="20638" y="1866"/>
                    <a:pt x="19767" y="2737"/>
                    <a:pt x="19093" y="3727"/>
                  </a:cubicBezTo>
                  <a:cubicBezTo>
                    <a:pt x="18821" y="1358"/>
                    <a:pt x="17463" y="0"/>
                    <a:pt x="15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" name="Google Shape;227;p32"/>
            <p:cNvGrpSpPr/>
            <p:nvPr/>
          </p:nvGrpSpPr>
          <p:grpSpPr>
            <a:xfrm>
              <a:off x="5682357" y="1098106"/>
              <a:ext cx="2507774" cy="3510623"/>
              <a:chOff x="5682357" y="1098106"/>
              <a:chExt cx="2507774" cy="3510623"/>
            </a:xfrm>
          </p:grpSpPr>
          <p:sp>
            <p:nvSpPr>
              <p:cNvPr id="228" name="Google Shape;228;p32"/>
              <p:cNvSpPr/>
              <p:nvPr/>
            </p:nvSpPr>
            <p:spPr>
              <a:xfrm>
                <a:off x="5741102" y="3854705"/>
                <a:ext cx="1416307" cy="615589"/>
              </a:xfrm>
              <a:custGeom>
                <a:rect b="b" l="l" r="r" t="t"/>
                <a:pathLst>
                  <a:path extrusionOk="0" h="27393" w="63024">
                    <a:moveTo>
                      <a:pt x="31497" y="0"/>
                    </a:moveTo>
                    <a:cubicBezTo>
                      <a:pt x="24154" y="0"/>
                      <a:pt x="16816" y="1337"/>
                      <a:pt x="11211" y="4011"/>
                    </a:cubicBezTo>
                    <a:cubicBezTo>
                      <a:pt x="1" y="9359"/>
                      <a:pt x="1" y="18034"/>
                      <a:pt x="11211" y="23381"/>
                    </a:cubicBezTo>
                    <a:cubicBezTo>
                      <a:pt x="16816" y="26055"/>
                      <a:pt x="24164" y="27392"/>
                      <a:pt x="31512" y="27392"/>
                    </a:cubicBezTo>
                    <a:cubicBezTo>
                      <a:pt x="38860" y="27392"/>
                      <a:pt x="46209" y="26055"/>
                      <a:pt x="51814" y="23381"/>
                    </a:cubicBezTo>
                    <a:cubicBezTo>
                      <a:pt x="63024" y="18034"/>
                      <a:pt x="63024" y="9359"/>
                      <a:pt x="51814" y="4011"/>
                    </a:cubicBezTo>
                    <a:cubicBezTo>
                      <a:pt x="46189" y="1337"/>
                      <a:pt x="38841" y="0"/>
                      <a:pt x="314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9" name="Google Shape;229;p32"/>
              <p:cNvGrpSpPr/>
              <p:nvPr/>
            </p:nvGrpSpPr>
            <p:grpSpPr>
              <a:xfrm>
                <a:off x="6065145" y="2396862"/>
                <a:ext cx="2124986" cy="2211868"/>
                <a:chOff x="6108365" y="2507634"/>
                <a:chExt cx="1609107" cy="1674896"/>
              </a:xfrm>
            </p:grpSpPr>
            <p:sp>
              <p:nvSpPr>
                <p:cNvPr id="230" name="Google Shape;230;p32"/>
                <p:cNvSpPr/>
                <p:nvPr/>
              </p:nvSpPr>
              <p:spPr>
                <a:xfrm>
                  <a:off x="6124548" y="3266070"/>
                  <a:ext cx="1592923" cy="916460"/>
                </a:xfrm>
                <a:custGeom>
                  <a:rect b="b" l="l" r="r" t="t"/>
                  <a:pathLst>
                    <a:path extrusionOk="0" h="53854" w="93605">
                      <a:moveTo>
                        <a:pt x="41791" y="1"/>
                      </a:moveTo>
                      <a:cubicBezTo>
                        <a:pt x="41425" y="1"/>
                        <a:pt x="41059" y="90"/>
                        <a:pt x="40722" y="268"/>
                      </a:cubicBezTo>
                      <a:lnTo>
                        <a:pt x="594" y="23402"/>
                      </a:lnTo>
                      <a:cubicBezTo>
                        <a:pt x="0" y="23600"/>
                        <a:pt x="0" y="24432"/>
                        <a:pt x="594" y="24630"/>
                      </a:cubicBezTo>
                      <a:lnTo>
                        <a:pt x="50744" y="53587"/>
                      </a:lnTo>
                      <a:cubicBezTo>
                        <a:pt x="51080" y="53765"/>
                        <a:pt x="51447" y="53854"/>
                        <a:pt x="51813" y="53854"/>
                      </a:cubicBezTo>
                      <a:cubicBezTo>
                        <a:pt x="52180" y="53854"/>
                        <a:pt x="52546" y="53765"/>
                        <a:pt x="52883" y="53587"/>
                      </a:cubicBezTo>
                      <a:lnTo>
                        <a:pt x="92971" y="30453"/>
                      </a:lnTo>
                      <a:cubicBezTo>
                        <a:pt x="93565" y="30255"/>
                        <a:pt x="93604" y="29423"/>
                        <a:pt x="93010" y="29225"/>
                      </a:cubicBezTo>
                      <a:lnTo>
                        <a:pt x="42861" y="268"/>
                      </a:lnTo>
                      <a:cubicBezTo>
                        <a:pt x="42524" y="90"/>
                        <a:pt x="42158" y="1"/>
                        <a:pt x="417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32"/>
                <p:cNvSpPr/>
                <p:nvPr/>
              </p:nvSpPr>
              <p:spPr>
                <a:xfrm>
                  <a:off x="7559719" y="3677111"/>
                  <a:ext cx="21578" cy="14839"/>
                </a:xfrm>
                <a:custGeom>
                  <a:rect b="b" l="l" r="r" t="t"/>
                  <a:pathLst>
                    <a:path extrusionOk="0" h="872" w="1268">
                      <a:moveTo>
                        <a:pt x="713" y="0"/>
                      </a:moveTo>
                      <a:lnTo>
                        <a:pt x="0" y="317"/>
                      </a:lnTo>
                      <a:lnTo>
                        <a:pt x="990" y="872"/>
                      </a:lnTo>
                      <a:lnTo>
                        <a:pt x="1228" y="555"/>
                      </a:lnTo>
                      <a:cubicBezTo>
                        <a:pt x="1268" y="436"/>
                        <a:pt x="1268" y="317"/>
                        <a:pt x="1268" y="159"/>
                      </a:cubicBezTo>
                      <a:cubicBezTo>
                        <a:pt x="1070" y="119"/>
                        <a:pt x="911" y="40"/>
                        <a:pt x="713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32"/>
                <p:cNvSpPr/>
                <p:nvPr/>
              </p:nvSpPr>
              <p:spPr>
                <a:xfrm>
                  <a:off x="7559719" y="3677111"/>
                  <a:ext cx="21578" cy="14839"/>
                </a:xfrm>
                <a:custGeom>
                  <a:rect b="b" l="l" r="r" t="t"/>
                  <a:pathLst>
                    <a:path extrusionOk="0" h="872" w="1268">
                      <a:moveTo>
                        <a:pt x="713" y="0"/>
                      </a:moveTo>
                      <a:lnTo>
                        <a:pt x="0" y="317"/>
                      </a:lnTo>
                      <a:lnTo>
                        <a:pt x="990" y="872"/>
                      </a:lnTo>
                      <a:lnTo>
                        <a:pt x="1228" y="555"/>
                      </a:lnTo>
                      <a:cubicBezTo>
                        <a:pt x="1268" y="436"/>
                        <a:pt x="1268" y="317"/>
                        <a:pt x="1268" y="159"/>
                      </a:cubicBezTo>
                      <a:cubicBezTo>
                        <a:pt x="1070" y="119"/>
                        <a:pt x="911" y="40"/>
                        <a:pt x="713" y="0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32"/>
                <p:cNvSpPr/>
                <p:nvPr/>
              </p:nvSpPr>
              <p:spPr>
                <a:xfrm>
                  <a:off x="7559719" y="3677111"/>
                  <a:ext cx="21578" cy="14839"/>
                </a:xfrm>
                <a:custGeom>
                  <a:rect b="b" l="l" r="r" t="t"/>
                  <a:pathLst>
                    <a:path extrusionOk="0" h="872" w="1268">
                      <a:moveTo>
                        <a:pt x="713" y="0"/>
                      </a:moveTo>
                      <a:lnTo>
                        <a:pt x="0" y="317"/>
                      </a:lnTo>
                      <a:lnTo>
                        <a:pt x="990" y="872"/>
                      </a:lnTo>
                      <a:lnTo>
                        <a:pt x="1228" y="555"/>
                      </a:lnTo>
                      <a:cubicBezTo>
                        <a:pt x="1268" y="436"/>
                        <a:pt x="1268" y="317"/>
                        <a:pt x="1268" y="159"/>
                      </a:cubicBezTo>
                      <a:cubicBezTo>
                        <a:pt x="1070" y="119"/>
                        <a:pt x="911" y="40"/>
                        <a:pt x="7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32"/>
                <p:cNvSpPr/>
                <p:nvPr/>
              </p:nvSpPr>
              <p:spPr>
                <a:xfrm>
                  <a:off x="6156235" y="3218046"/>
                  <a:ext cx="1381923" cy="795619"/>
                </a:xfrm>
                <a:custGeom>
                  <a:rect b="b" l="l" r="r" t="t"/>
                  <a:pathLst>
                    <a:path extrusionOk="0" h="46753" w="81206">
                      <a:moveTo>
                        <a:pt x="32561" y="0"/>
                      </a:moveTo>
                      <a:lnTo>
                        <a:pt x="792" y="18301"/>
                      </a:lnTo>
                      <a:cubicBezTo>
                        <a:pt x="0" y="18777"/>
                        <a:pt x="0" y="19490"/>
                        <a:pt x="792" y="19965"/>
                      </a:cubicBezTo>
                      <a:lnTo>
                        <a:pt x="46624" y="46426"/>
                      </a:lnTo>
                      <a:cubicBezTo>
                        <a:pt x="47060" y="46644"/>
                        <a:pt x="47535" y="46753"/>
                        <a:pt x="48015" y="46753"/>
                      </a:cubicBezTo>
                      <a:cubicBezTo>
                        <a:pt x="48496" y="46753"/>
                        <a:pt x="48981" y="46644"/>
                        <a:pt x="49436" y="46426"/>
                      </a:cubicBezTo>
                      <a:lnTo>
                        <a:pt x="81206" y="28086"/>
                      </a:lnTo>
                      <a:lnTo>
                        <a:pt x="33671" y="634"/>
                      </a:lnTo>
                      <a:lnTo>
                        <a:pt x="32561" y="0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32"/>
                <p:cNvSpPr/>
                <p:nvPr/>
              </p:nvSpPr>
              <p:spPr>
                <a:xfrm>
                  <a:off x="6156235" y="3218046"/>
                  <a:ext cx="1381923" cy="795619"/>
                </a:xfrm>
                <a:custGeom>
                  <a:rect b="b" l="l" r="r" t="t"/>
                  <a:pathLst>
                    <a:path extrusionOk="0" h="46753" w="81206">
                      <a:moveTo>
                        <a:pt x="32561" y="0"/>
                      </a:moveTo>
                      <a:lnTo>
                        <a:pt x="792" y="18301"/>
                      </a:lnTo>
                      <a:cubicBezTo>
                        <a:pt x="0" y="18777"/>
                        <a:pt x="0" y="19490"/>
                        <a:pt x="792" y="19965"/>
                      </a:cubicBezTo>
                      <a:lnTo>
                        <a:pt x="46624" y="46426"/>
                      </a:lnTo>
                      <a:cubicBezTo>
                        <a:pt x="47060" y="46644"/>
                        <a:pt x="47535" y="46753"/>
                        <a:pt x="48015" y="46753"/>
                      </a:cubicBezTo>
                      <a:cubicBezTo>
                        <a:pt x="48496" y="46753"/>
                        <a:pt x="48981" y="46644"/>
                        <a:pt x="49436" y="46426"/>
                      </a:cubicBezTo>
                      <a:lnTo>
                        <a:pt x="81206" y="28086"/>
                      </a:lnTo>
                      <a:lnTo>
                        <a:pt x="33671" y="634"/>
                      </a:lnTo>
                      <a:lnTo>
                        <a:pt x="325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32"/>
                <p:cNvSpPr/>
                <p:nvPr/>
              </p:nvSpPr>
              <p:spPr>
                <a:xfrm>
                  <a:off x="7086496" y="3418257"/>
                  <a:ext cx="518404" cy="287851"/>
                </a:xfrm>
                <a:custGeom>
                  <a:rect b="b" l="l" r="r" t="t"/>
                  <a:pathLst>
                    <a:path extrusionOk="0" h="16915" w="30463">
                      <a:moveTo>
                        <a:pt x="3882" y="0"/>
                      </a:moveTo>
                      <a:lnTo>
                        <a:pt x="0" y="2219"/>
                      </a:lnTo>
                      <a:lnTo>
                        <a:pt x="25431" y="16915"/>
                      </a:lnTo>
                      <a:cubicBezTo>
                        <a:pt x="26144" y="16241"/>
                        <a:pt x="26897" y="15687"/>
                        <a:pt x="27729" y="15211"/>
                      </a:cubicBezTo>
                      <a:cubicBezTo>
                        <a:pt x="28244" y="14974"/>
                        <a:pt x="28798" y="14776"/>
                        <a:pt x="29313" y="14657"/>
                      </a:cubicBezTo>
                      <a:cubicBezTo>
                        <a:pt x="29336" y="14668"/>
                        <a:pt x="29360" y="14673"/>
                        <a:pt x="29387" y="14673"/>
                      </a:cubicBezTo>
                      <a:cubicBezTo>
                        <a:pt x="29742" y="14673"/>
                        <a:pt x="30462" y="13736"/>
                        <a:pt x="30462" y="13072"/>
                      </a:cubicBezTo>
                      <a:lnTo>
                        <a:pt x="30462" y="7051"/>
                      </a:lnTo>
                      <a:lnTo>
                        <a:pt x="22104" y="2219"/>
                      </a:lnTo>
                      <a:lnTo>
                        <a:pt x="14934" y="6378"/>
                      </a:lnTo>
                      <a:lnTo>
                        <a:pt x="388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32"/>
                <p:cNvSpPr/>
                <p:nvPr/>
              </p:nvSpPr>
              <p:spPr>
                <a:xfrm>
                  <a:off x="7086496" y="3418257"/>
                  <a:ext cx="518404" cy="287851"/>
                </a:xfrm>
                <a:custGeom>
                  <a:rect b="b" l="l" r="r" t="t"/>
                  <a:pathLst>
                    <a:path extrusionOk="0" h="16915" w="30463">
                      <a:moveTo>
                        <a:pt x="3882" y="0"/>
                      </a:moveTo>
                      <a:lnTo>
                        <a:pt x="0" y="2219"/>
                      </a:lnTo>
                      <a:lnTo>
                        <a:pt x="25431" y="16915"/>
                      </a:lnTo>
                      <a:cubicBezTo>
                        <a:pt x="26144" y="16241"/>
                        <a:pt x="26897" y="15687"/>
                        <a:pt x="27729" y="15211"/>
                      </a:cubicBezTo>
                      <a:cubicBezTo>
                        <a:pt x="28244" y="14974"/>
                        <a:pt x="28798" y="14776"/>
                        <a:pt x="29313" y="14657"/>
                      </a:cubicBezTo>
                      <a:cubicBezTo>
                        <a:pt x="29336" y="14668"/>
                        <a:pt x="29360" y="14673"/>
                        <a:pt x="29387" y="14673"/>
                      </a:cubicBezTo>
                      <a:cubicBezTo>
                        <a:pt x="29742" y="14673"/>
                        <a:pt x="30462" y="13736"/>
                        <a:pt x="30462" y="13072"/>
                      </a:cubicBezTo>
                      <a:lnTo>
                        <a:pt x="30462" y="7051"/>
                      </a:lnTo>
                      <a:lnTo>
                        <a:pt x="22104" y="2219"/>
                      </a:lnTo>
                      <a:lnTo>
                        <a:pt x="14934" y="6378"/>
                      </a:lnTo>
                      <a:lnTo>
                        <a:pt x="3882" y="0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32"/>
                <p:cNvSpPr/>
                <p:nvPr/>
              </p:nvSpPr>
              <p:spPr>
                <a:xfrm>
                  <a:off x="7086496" y="3418257"/>
                  <a:ext cx="518404" cy="287851"/>
                </a:xfrm>
                <a:custGeom>
                  <a:rect b="b" l="l" r="r" t="t"/>
                  <a:pathLst>
                    <a:path extrusionOk="0" h="16915" w="30463">
                      <a:moveTo>
                        <a:pt x="3882" y="0"/>
                      </a:moveTo>
                      <a:lnTo>
                        <a:pt x="0" y="2219"/>
                      </a:lnTo>
                      <a:lnTo>
                        <a:pt x="25431" y="16915"/>
                      </a:lnTo>
                      <a:cubicBezTo>
                        <a:pt x="26144" y="16241"/>
                        <a:pt x="26897" y="15687"/>
                        <a:pt x="27729" y="15211"/>
                      </a:cubicBezTo>
                      <a:cubicBezTo>
                        <a:pt x="28244" y="14974"/>
                        <a:pt x="28798" y="14776"/>
                        <a:pt x="29313" y="14657"/>
                      </a:cubicBezTo>
                      <a:cubicBezTo>
                        <a:pt x="29336" y="14668"/>
                        <a:pt x="29360" y="14673"/>
                        <a:pt x="29387" y="14673"/>
                      </a:cubicBezTo>
                      <a:cubicBezTo>
                        <a:pt x="29742" y="14673"/>
                        <a:pt x="30462" y="13736"/>
                        <a:pt x="30462" y="13072"/>
                      </a:cubicBezTo>
                      <a:lnTo>
                        <a:pt x="30462" y="7051"/>
                      </a:lnTo>
                      <a:lnTo>
                        <a:pt x="22104" y="2219"/>
                      </a:lnTo>
                      <a:lnTo>
                        <a:pt x="14934" y="6378"/>
                      </a:lnTo>
                      <a:lnTo>
                        <a:pt x="3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32"/>
                <p:cNvSpPr/>
                <p:nvPr/>
              </p:nvSpPr>
              <p:spPr>
                <a:xfrm>
                  <a:off x="6973909" y="3627232"/>
                  <a:ext cx="639756" cy="407178"/>
                </a:xfrm>
                <a:custGeom>
                  <a:rect b="b" l="l" r="r" t="t"/>
                  <a:pathLst>
                    <a:path extrusionOk="0" h="23927" w="37594">
                      <a:moveTo>
                        <a:pt x="36484" y="0"/>
                      </a:moveTo>
                      <a:cubicBezTo>
                        <a:pt x="36524" y="832"/>
                        <a:pt x="36326" y="1624"/>
                        <a:pt x="35969" y="2377"/>
                      </a:cubicBezTo>
                      <a:cubicBezTo>
                        <a:pt x="35692" y="2179"/>
                        <a:pt x="35375" y="2100"/>
                        <a:pt x="35058" y="2100"/>
                      </a:cubicBezTo>
                      <a:cubicBezTo>
                        <a:pt x="34583" y="2100"/>
                        <a:pt x="34107" y="2258"/>
                        <a:pt x="33711" y="2496"/>
                      </a:cubicBezTo>
                      <a:cubicBezTo>
                        <a:pt x="33236" y="2773"/>
                        <a:pt x="32800" y="3169"/>
                        <a:pt x="32444" y="3605"/>
                      </a:cubicBezTo>
                      <a:cubicBezTo>
                        <a:pt x="32206" y="3922"/>
                        <a:pt x="32087" y="4278"/>
                        <a:pt x="32047" y="4635"/>
                      </a:cubicBezTo>
                      <a:lnTo>
                        <a:pt x="3289" y="21232"/>
                      </a:lnTo>
                      <a:lnTo>
                        <a:pt x="1387" y="22342"/>
                      </a:lnTo>
                      <a:cubicBezTo>
                        <a:pt x="1007" y="22549"/>
                        <a:pt x="596" y="22666"/>
                        <a:pt x="182" y="22666"/>
                      </a:cubicBezTo>
                      <a:cubicBezTo>
                        <a:pt x="122" y="22666"/>
                        <a:pt x="61" y="22663"/>
                        <a:pt x="1" y="22658"/>
                      </a:cubicBezTo>
                      <a:lnTo>
                        <a:pt x="1" y="23926"/>
                      </a:lnTo>
                      <a:cubicBezTo>
                        <a:pt x="476" y="23926"/>
                        <a:pt x="952" y="23807"/>
                        <a:pt x="1387" y="23570"/>
                      </a:cubicBezTo>
                      <a:lnTo>
                        <a:pt x="4398" y="21866"/>
                      </a:lnTo>
                      <a:lnTo>
                        <a:pt x="32206" y="5784"/>
                      </a:lnTo>
                      <a:cubicBezTo>
                        <a:pt x="32721" y="5506"/>
                        <a:pt x="33157" y="5110"/>
                        <a:pt x="33157" y="4952"/>
                      </a:cubicBezTo>
                      <a:lnTo>
                        <a:pt x="33157" y="4674"/>
                      </a:lnTo>
                      <a:cubicBezTo>
                        <a:pt x="33157" y="4318"/>
                        <a:pt x="33632" y="3763"/>
                        <a:pt x="34266" y="3407"/>
                      </a:cubicBezTo>
                      <a:cubicBezTo>
                        <a:pt x="34572" y="3223"/>
                        <a:pt x="34856" y="3134"/>
                        <a:pt x="35061" y="3134"/>
                      </a:cubicBezTo>
                      <a:cubicBezTo>
                        <a:pt x="35254" y="3134"/>
                        <a:pt x="35375" y="3213"/>
                        <a:pt x="35375" y="3367"/>
                      </a:cubicBezTo>
                      <a:lnTo>
                        <a:pt x="35375" y="3684"/>
                      </a:lnTo>
                      <a:cubicBezTo>
                        <a:pt x="35375" y="3763"/>
                        <a:pt x="35434" y="3803"/>
                        <a:pt x="35533" y="3803"/>
                      </a:cubicBezTo>
                      <a:cubicBezTo>
                        <a:pt x="35632" y="3803"/>
                        <a:pt x="35771" y="3763"/>
                        <a:pt x="35929" y="3684"/>
                      </a:cubicBezTo>
                      <a:lnTo>
                        <a:pt x="36484" y="3367"/>
                      </a:lnTo>
                      <a:cubicBezTo>
                        <a:pt x="37078" y="3011"/>
                        <a:pt x="37593" y="1466"/>
                        <a:pt x="37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32"/>
                <p:cNvSpPr/>
                <p:nvPr/>
              </p:nvSpPr>
              <p:spPr>
                <a:xfrm>
                  <a:off x="6159604" y="3542962"/>
                  <a:ext cx="813658" cy="491448"/>
                </a:xfrm>
                <a:custGeom>
                  <a:rect b="b" l="l" r="r" t="t"/>
                  <a:pathLst>
                    <a:path extrusionOk="0" h="28879" w="47813">
                      <a:moveTo>
                        <a:pt x="0" y="1"/>
                      </a:moveTo>
                      <a:lnTo>
                        <a:pt x="0" y="1308"/>
                      </a:lnTo>
                      <a:cubicBezTo>
                        <a:pt x="40" y="1625"/>
                        <a:pt x="238" y="1942"/>
                        <a:pt x="555" y="2100"/>
                      </a:cubicBezTo>
                      <a:lnTo>
                        <a:pt x="43376" y="26818"/>
                      </a:lnTo>
                      <a:lnTo>
                        <a:pt x="46386" y="28561"/>
                      </a:lnTo>
                      <a:cubicBezTo>
                        <a:pt x="46822" y="28799"/>
                        <a:pt x="47297" y="28878"/>
                        <a:pt x="47812" y="28878"/>
                      </a:cubicBezTo>
                      <a:lnTo>
                        <a:pt x="47812" y="27650"/>
                      </a:lnTo>
                      <a:cubicBezTo>
                        <a:pt x="47297" y="27650"/>
                        <a:pt x="46822" y="27531"/>
                        <a:pt x="46386" y="27294"/>
                      </a:cubicBezTo>
                      <a:lnTo>
                        <a:pt x="44485" y="26184"/>
                      </a:lnTo>
                      <a:lnTo>
                        <a:pt x="594" y="832"/>
                      </a:lnTo>
                      <a:cubicBezTo>
                        <a:pt x="238" y="714"/>
                        <a:pt x="40" y="397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32"/>
                <p:cNvSpPr/>
                <p:nvPr/>
              </p:nvSpPr>
              <p:spPr>
                <a:xfrm>
                  <a:off x="6973245" y="3564540"/>
                  <a:ext cx="527832" cy="430083"/>
                </a:xfrm>
                <a:custGeom>
                  <a:rect b="b" l="l" r="r" t="t"/>
                  <a:pathLst>
                    <a:path extrusionOk="0" h="25273" w="31017">
                      <a:moveTo>
                        <a:pt x="31017" y="0"/>
                      </a:moveTo>
                      <a:lnTo>
                        <a:pt x="0" y="17905"/>
                      </a:lnTo>
                      <a:lnTo>
                        <a:pt x="0" y="25273"/>
                      </a:lnTo>
                      <a:cubicBezTo>
                        <a:pt x="357" y="25273"/>
                        <a:pt x="674" y="25194"/>
                        <a:pt x="951" y="25035"/>
                      </a:cubicBezTo>
                      <a:lnTo>
                        <a:pt x="4437" y="23015"/>
                      </a:lnTo>
                      <a:lnTo>
                        <a:pt x="31017" y="7685"/>
                      </a:lnTo>
                      <a:lnTo>
                        <a:pt x="3101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32"/>
                <p:cNvSpPr/>
                <p:nvPr/>
              </p:nvSpPr>
              <p:spPr>
                <a:xfrm>
                  <a:off x="6183190" y="3428366"/>
                  <a:ext cx="790071" cy="565594"/>
                </a:xfrm>
                <a:custGeom>
                  <a:rect b="b" l="l" r="r" t="t"/>
                  <a:pathLst>
                    <a:path extrusionOk="0" h="33236" w="46427">
                      <a:moveTo>
                        <a:pt x="1" y="0"/>
                      </a:moveTo>
                      <a:lnTo>
                        <a:pt x="1" y="5665"/>
                      </a:lnTo>
                      <a:cubicBezTo>
                        <a:pt x="40" y="6338"/>
                        <a:pt x="357" y="6933"/>
                        <a:pt x="951" y="7289"/>
                      </a:cubicBezTo>
                      <a:lnTo>
                        <a:pt x="42029" y="31017"/>
                      </a:lnTo>
                      <a:lnTo>
                        <a:pt x="45515" y="33037"/>
                      </a:lnTo>
                      <a:cubicBezTo>
                        <a:pt x="45793" y="33196"/>
                        <a:pt x="46109" y="33235"/>
                        <a:pt x="46426" y="33235"/>
                      </a:cubicBezTo>
                      <a:lnTo>
                        <a:pt x="46426" y="2669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32"/>
                <p:cNvSpPr/>
                <p:nvPr/>
              </p:nvSpPr>
              <p:spPr>
                <a:xfrm>
                  <a:off x="7501060" y="3526778"/>
                  <a:ext cx="66079" cy="168541"/>
                </a:xfrm>
                <a:custGeom>
                  <a:rect b="b" l="l" r="r" t="t"/>
                  <a:pathLst>
                    <a:path extrusionOk="0" h="9904" w="3883">
                      <a:moveTo>
                        <a:pt x="3883" y="1"/>
                      </a:moveTo>
                      <a:lnTo>
                        <a:pt x="1" y="2219"/>
                      </a:lnTo>
                      <a:lnTo>
                        <a:pt x="1" y="9904"/>
                      </a:lnTo>
                      <a:cubicBezTo>
                        <a:pt x="1" y="9547"/>
                        <a:pt x="159" y="9191"/>
                        <a:pt x="397" y="8874"/>
                      </a:cubicBezTo>
                      <a:cubicBezTo>
                        <a:pt x="714" y="8438"/>
                        <a:pt x="1150" y="8042"/>
                        <a:pt x="1625" y="7765"/>
                      </a:cubicBezTo>
                      <a:cubicBezTo>
                        <a:pt x="2061" y="7527"/>
                        <a:pt x="2496" y="7369"/>
                        <a:pt x="3011" y="7329"/>
                      </a:cubicBezTo>
                      <a:cubicBezTo>
                        <a:pt x="3328" y="7329"/>
                        <a:pt x="3645" y="7448"/>
                        <a:pt x="3883" y="7646"/>
                      </a:cubicBezTo>
                      <a:lnTo>
                        <a:pt x="388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32"/>
                <p:cNvSpPr/>
                <p:nvPr/>
              </p:nvSpPr>
              <p:spPr>
                <a:xfrm>
                  <a:off x="7500396" y="3571279"/>
                  <a:ext cx="26309" cy="124041"/>
                </a:xfrm>
                <a:custGeom>
                  <a:rect b="b" l="l" r="r" t="t"/>
                  <a:pathLst>
                    <a:path extrusionOk="0" h="7289" w="1546">
                      <a:moveTo>
                        <a:pt x="0" y="0"/>
                      </a:moveTo>
                      <a:lnTo>
                        <a:pt x="0" y="7289"/>
                      </a:lnTo>
                      <a:cubicBezTo>
                        <a:pt x="40" y="6932"/>
                        <a:pt x="159" y="6576"/>
                        <a:pt x="396" y="6259"/>
                      </a:cubicBezTo>
                      <a:cubicBezTo>
                        <a:pt x="713" y="5863"/>
                        <a:pt x="1109" y="5506"/>
                        <a:pt x="1545" y="5229"/>
                      </a:cubicBezTo>
                      <a:lnTo>
                        <a:pt x="15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32"/>
                <p:cNvSpPr/>
                <p:nvPr/>
              </p:nvSpPr>
              <p:spPr>
                <a:xfrm>
                  <a:off x="6729214" y="3044791"/>
                  <a:ext cx="847369" cy="514950"/>
                </a:xfrm>
                <a:custGeom>
                  <a:rect b="b" l="l" r="r" t="t"/>
                  <a:pathLst>
                    <a:path extrusionOk="0" h="30260" w="49794">
                      <a:moveTo>
                        <a:pt x="1149" y="1"/>
                      </a:moveTo>
                      <a:cubicBezTo>
                        <a:pt x="1110" y="80"/>
                        <a:pt x="1070" y="199"/>
                        <a:pt x="1070" y="278"/>
                      </a:cubicBezTo>
                      <a:lnTo>
                        <a:pt x="1070" y="595"/>
                      </a:lnTo>
                      <a:cubicBezTo>
                        <a:pt x="1070" y="912"/>
                        <a:pt x="595" y="1467"/>
                        <a:pt x="1" y="1823"/>
                      </a:cubicBezTo>
                      <a:lnTo>
                        <a:pt x="47536" y="29275"/>
                      </a:lnTo>
                      <a:lnTo>
                        <a:pt x="47536" y="29908"/>
                      </a:lnTo>
                      <a:cubicBezTo>
                        <a:pt x="47536" y="30118"/>
                        <a:pt x="47700" y="30259"/>
                        <a:pt x="47957" y="30259"/>
                      </a:cubicBezTo>
                      <a:cubicBezTo>
                        <a:pt x="48136" y="30259"/>
                        <a:pt x="48361" y="30190"/>
                        <a:pt x="48605" y="30027"/>
                      </a:cubicBezTo>
                      <a:cubicBezTo>
                        <a:pt x="49239" y="29671"/>
                        <a:pt x="49714" y="29235"/>
                        <a:pt x="49714" y="28641"/>
                      </a:cubicBezTo>
                      <a:lnTo>
                        <a:pt x="49793" y="28086"/>
                      </a:lnTo>
                      <a:lnTo>
                        <a:pt x="1347" y="120"/>
                      </a:lnTo>
                      <a:lnTo>
                        <a:pt x="114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32"/>
                <p:cNvSpPr/>
                <p:nvPr/>
              </p:nvSpPr>
              <p:spPr>
                <a:xfrm>
                  <a:off x="6156235" y="3069058"/>
                  <a:ext cx="1385293" cy="792097"/>
                </a:xfrm>
                <a:custGeom>
                  <a:rect b="b" l="l" r="r" t="t"/>
                  <a:pathLst>
                    <a:path extrusionOk="0" h="46546" w="81404">
                      <a:moveTo>
                        <a:pt x="32594" y="1"/>
                      </a:moveTo>
                      <a:cubicBezTo>
                        <a:pt x="32245" y="1"/>
                        <a:pt x="31901" y="107"/>
                        <a:pt x="31611" y="318"/>
                      </a:cubicBezTo>
                      <a:lnTo>
                        <a:pt x="792" y="18104"/>
                      </a:lnTo>
                      <a:cubicBezTo>
                        <a:pt x="0" y="18579"/>
                        <a:pt x="0" y="19292"/>
                        <a:pt x="792" y="19728"/>
                      </a:cubicBezTo>
                      <a:lnTo>
                        <a:pt x="46584" y="46189"/>
                      </a:lnTo>
                      <a:cubicBezTo>
                        <a:pt x="47040" y="46427"/>
                        <a:pt x="47525" y="46546"/>
                        <a:pt x="48010" y="46546"/>
                      </a:cubicBezTo>
                      <a:cubicBezTo>
                        <a:pt x="48496" y="46546"/>
                        <a:pt x="48981" y="46427"/>
                        <a:pt x="49436" y="46189"/>
                      </a:cubicBezTo>
                      <a:lnTo>
                        <a:pt x="80493" y="28284"/>
                      </a:lnTo>
                      <a:cubicBezTo>
                        <a:pt x="80818" y="28089"/>
                        <a:pt x="81118" y="27947"/>
                        <a:pt x="81302" y="27947"/>
                      </a:cubicBezTo>
                      <a:cubicBezTo>
                        <a:pt x="81341" y="27947"/>
                        <a:pt x="81376" y="27953"/>
                        <a:pt x="81404" y="27967"/>
                      </a:cubicBezTo>
                      <a:lnTo>
                        <a:pt x="81206" y="27849"/>
                      </a:lnTo>
                      <a:lnTo>
                        <a:pt x="33671" y="397"/>
                      </a:lnTo>
                      <a:lnTo>
                        <a:pt x="33116" y="80"/>
                      </a:lnTo>
                      <a:cubicBezTo>
                        <a:pt x="32944" y="27"/>
                        <a:pt x="32768" y="1"/>
                        <a:pt x="3259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32"/>
                <p:cNvSpPr/>
                <p:nvPr/>
              </p:nvSpPr>
              <p:spPr>
                <a:xfrm>
                  <a:off x="6748767" y="3029186"/>
                  <a:ext cx="864217" cy="507053"/>
                </a:xfrm>
                <a:custGeom>
                  <a:rect b="b" l="l" r="r" t="t"/>
                  <a:pathLst>
                    <a:path extrusionOk="0" h="29796" w="50784">
                      <a:moveTo>
                        <a:pt x="2090" y="0"/>
                      </a:moveTo>
                      <a:cubicBezTo>
                        <a:pt x="1718" y="0"/>
                        <a:pt x="1344" y="70"/>
                        <a:pt x="991" y="205"/>
                      </a:cubicBezTo>
                      <a:lnTo>
                        <a:pt x="436" y="561"/>
                      </a:lnTo>
                      <a:cubicBezTo>
                        <a:pt x="396" y="601"/>
                        <a:pt x="278" y="641"/>
                        <a:pt x="159" y="680"/>
                      </a:cubicBezTo>
                      <a:cubicBezTo>
                        <a:pt x="119" y="759"/>
                        <a:pt x="40" y="799"/>
                        <a:pt x="0" y="878"/>
                      </a:cubicBezTo>
                      <a:lnTo>
                        <a:pt x="198" y="997"/>
                      </a:lnTo>
                      <a:lnTo>
                        <a:pt x="48644" y="29003"/>
                      </a:lnTo>
                      <a:cubicBezTo>
                        <a:pt x="48684" y="28924"/>
                        <a:pt x="48724" y="28884"/>
                        <a:pt x="48763" y="28845"/>
                      </a:cubicBezTo>
                      <a:lnTo>
                        <a:pt x="48922" y="28766"/>
                      </a:lnTo>
                      <a:lnTo>
                        <a:pt x="49239" y="28567"/>
                      </a:lnTo>
                      <a:lnTo>
                        <a:pt x="49674" y="28290"/>
                      </a:lnTo>
                      <a:cubicBezTo>
                        <a:pt x="49752" y="28243"/>
                        <a:pt x="49831" y="28221"/>
                        <a:pt x="49906" y="28221"/>
                      </a:cubicBezTo>
                      <a:cubicBezTo>
                        <a:pt x="50023" y="28221"/>
                        <a:pt x="50133" y="28273"/>
                        <a:pt x="50229" y="28369"/>
                      </a:cubicBezTo>
                      <a:cubicBezTo>
                        <a:pt x="50269" y="28369"/>
                        <a:pt x="50269" y="28369"/>
                        <a:pt x="50308" y="28409"/>
                      </a:cubicBezTo>
                      <a:cubicBezTo>
                        <a:pt x="50348" y="28449"/>
                        <a:pt x="50387" y="28528"/>
                        <a:pt x="50427" y="28607"/>
                      </a:cubicBezTo>
                      <a:cubicBezTo>
                        <a:pt x="50506" y="28686"/>
                        <a:pt x="50546" y="28766"/>
                        <a:pt x="50585" y="28884"/>
                      </a:cubicBezTo>
                      <a:cubicBezTo>
                        <a:pt x="50585" y="28964"/>
                        <a:pt x="50625" y="29082"/>
                        <a:pt x="50665" y="29201"/>
                      </a:cubicBezTo>
                      <a:cubicBezTo>
                        <a:pt x="50704" y="29320"/>
                        <a:pt x="50704" y="29439"/>
                        <a:pt x="50744" y="29558"/>
                      </a:cubicBezTo>
                      <a:cubicBezTo>
                        <a:pt x="50744" y="29637"/>
                        <a:pt x="50744" y="29716"/>
                        <a:pt x="50784" y="29795"/>
                      </a:cubicBezTo>
                      <a:lnTo>
                        <a:pt x="50784" y="29043"/>
                      </a:lnTo>
                      <a:cubicBezTo>
                        <a:pt x="50665" y="28132"/>
                        <a:pt x="50150" y="27300"/>
                        <a:pt x="49357" y="26864"/>
                      </a:cubicBezTo>
                      <a:lnTo>
                        <a:pt x="3526" y="403"/>
                      </a:lnTo>
                      <a:cubicBezTo>
                        <a:pt x="3093" y="129"/>
                        <a:pt x="2594" y="0"/>
                        <a:pt x="20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32"/>
                <p:cNvSpPr/>
                <p:nvPr/>
              </p:nvSpPr>
              <p:spPr>
                <a:xfrm>
                  <a:off x="6973909" y="3509165"/>
                  <a:ext cx="639075" cy="372887"/>
                </a:xfrm>
                <a:custGeom>
                  <a:rect b="b" l="l" r="r" t="t"/>
                  <a:pathLst>
                    <a:path extrusionOk="0" h="21912" w="37554">
                      <a:moveTo>
                        <a:pt x="36716" y="0"/>
                      </a:moveTo>
                      <a:cubicBezTo>
                        <a:pt x="36628" y="0"/>
                        <a:pt x="36536" y="30"/>
                        <a:pt x="36444" y="85"/>
                      </a:cubicBezTo>
                      <a:lnTo>
                        <a:pt x="36009" y="323"/>
                      </a:lnTo>
                      <a:lnTo>
                        <a:pt x="35692" y="521"/>
                      </a:lnTo>
                      <a:lnTo>
                        <a:pt x="35533" y="640"/>
                      </a:lnTo>
                      <a:cubicBezTo>
                        <a:pt x="35414" y="719"/>
                        <a:pt x="35335" y="877"/>
                        <a:pt x="35375" y="1036"/>
                      </a:cubicBezTo>
                      <a:lnTo>
                        <a:pt x="35375" y="1392"/>
                      </a:lnTo>
                      <a:cubicBezTo>
                        <a:pt x="35256" y="1868"/>
                        <a:pt x="34939" y="2303"/>
                        <a:pt x="34503" y="2502"/>
                      </a:cubicBezTo>
                      <a:cubicBezTo>
                        <a:pt x="34186" y="2680"/>
                        <a:pt x="33909" y="2769"/>
                        <a:pt x="33711" y="2769"/>
                      </a:cubicBezTo>
                      <a:cubicBezTo>
                        <a:pt x="33513" y="2769"/>
                        <a:pt x="33394" y="2680"/>
                        <a:pt x="33394" y="2502"/>
                      </a:cubicBezTo>
                      <a:lnTo>
                        <a:pt x="33394" y="2185"/>
                      </a:lnTo>
                      <a:cubicBezTo>
                        <a:pt x="33381" y="2132"/>
                        <a:pt x="33328" y="2105"/>
                        <a:pt x="33245" y="2105"/>
                      </a:cubicBezTo>
                      <a:cubicBezTo>
                        <a:pt x="33077" y="2105"/>
                        <a:pt x="32787" y="2211"/>
                        <a:pt x="32444" y="2422"/>
                      </a:cubicBezTo>
                      <a:lnTo>
                        <a:pt x="25392" y="6502"/>
                      </a:lnTo>
                      <a:lnTo>
                        <a:pt x="3289" y="19258"/>
                      </a:lnTo>
                      <a:lnTo>
                        <a:pt x="1387" y="20367"/>
                      </a:lnTo>
                      <a:cubicBezTo>
                        <a:pt x="952" y="20565"/>
                        <a:pt x="476" y="20644"/>
                        <a:pt x="1" y="20644"/>
                      </a:cubicBezTo>
                      <a:lnTo>
                        <a:pt x="1" y="21912"/>
                      </a:lnTo>
                      <a:cubicBezTo>
                        <a:pt x="476" y="21912"/>
                        <a:pt x="952" y="21793"/>
                        <a:pt x="1387" y="21595"/>
                      </a:cubicBezTo>
                      <a:lnTo>
                        <a:pt x="4358" y="19852"/>
                      </a:lnTo>
                      <a:lnTo>
                        <a:pt x="32166" y="3809"/>
                      </a:lnTo>
                      <a:lnTo>
                        <a:pt x="32364" y="3690"/>
                      </a:lnTo>
                      <a:lnTo>
                        <a:pt x="32444" y="3611"/>
                      </a:lnTo>
                      <a:cubicBezTo>
                        <a:pt x="32721" y="3848"/>
                        <a:pt x="33077" y="3967"/>
                        <a:pt x="33434" y="3967"/>
                      </a:cubicBezTo>
                      <a:cubicBezTo>
                        <a:pt x="33909" y="3967"/>
                        <a:pt x="34385" y="3809"/>
                        <a:pt x="34781" y="3571"/>
                      </a:cubicBezTo>
                      <a:cubicBezTo>
                        <a:pt x="35494" y="3175"/>
                        <a:pt x="36326" y="2383"/>
                        <a:pt x="36405" y="1511"/>
                      </a:cubicBezTo>
                      <a:cubicBezTo>
                        <a:pt x="36405" y="1511"/>
                        <a:pt x="36405" y="1551"/>
                        <a:pt x="36405" y="1551"/>
                      </a:cubicBezTo>
                      <a:lnTo>
                        <a:pt x="36444" y="1828"/>
                      </a:lnTo>
                      <a:lnTo>
                        <a:pt x="36444" y="2145"/>
                      </a:lnTo>
                      <a:lnTo>
                        <a:pt x="36444" y="6938"/>
                      </a:lnTo>
                      <a:lnTo>
                        <a:pt x="37554" y="6938"/>
                      </a:lnTo>
                      <a:lnTo>
                        <a:pt x="37554" y="2145"/>
                      </a:lnTo>
                      <a:lnTo>
                        <a:pt x="37554" y="1749"/>
                      </a:lnTo>
                      <a:lnTo>
                        <a:pt x="37554" y="1551"/>
                      </a:lnTo>
                      <a:cubicBezTo>
                        <a:pt x="37514" y="1472"/>
                        <a:pt x="37514" y="1392"/>
                        <a:pt x="37514" y="1313"/>
                      </a:cubicBezTo>
                      <a:cubicBezTo>
                        <a:pt x="37474" y="1194"/>
                        <a:pt x="37474" y="1075"/>
                        <a:pt x="37435" y="957"/>
                      </a:cubicBezTo>
                      <a:cubicBezTo>
                        <a:pt x="37395" y="838"/>
                        <a:pt x="37355" y="759"/>
                        <a:pt x="37355" y="640"/>
                      </a:cubicBezTo>
                      <a:cubicBezTo>
                        <a:pt x="37316" y="561"/>
                        <a:pt x="37276" y="442"/>
                        <a:pt x="37197" y="362"/>
                      </a:cubicBezTo>
                      <a:cubicBezTo>
                        <a:pt x="37197" y="323"/>
                        <a:pt x="37197" y="323"/>
                        <a:pt x="37157" y="283"/>
                      </a:cubicBezTo>
                      <a:cubicBezTo>
                        <a:pt x="37118" y="244"/>
                        <a:pt x="37118" y="204"/>
                        <a:pt x="37078" y="164"/>
                      </a:cubicBezTo>
                      <a:cubicBezTo>
                        <a:pt x="37039" y="164"/>
                        <a:pt x="37039" y="125"/>
                        <a:pt x="36999" y="125"/>
                      </a:cubicBezTo>
                      <a:cubicBezTo>
                        <a:pt x="36914" y="40"/>
                        <a:pt x="36818" y="0"/>
                        <a:pt x="3671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32"/>
                <p:cNvSpPr/>
                <p:nvPr/>
              </p:nvSpPr>
              <p:spPr>
                <a:xfrm>
                  <a:off x="6159604" y="3390621"/>
                  <a:ext cx="813658" cy="491431"/>
                </a:xfrm>
                <a:custGeom>
                  <a:rect b="b" l="l" r="r" t="t"/>
                  <a:pathLst>
                    <a:path extrusionOk="0" h="28878" w="47813">
                      <a:moveTo>
                        <a:pt x="0" y="0"/>
                      </a:moveTo>
                      <a:lnTo>
                        <a:pt x="0" y="1307"/>
                      </a:lnTo>
                      <a:cubicBezTo>
                        <a:pt x="40" y="1664"/>
                        <a:pt x="238" y="1941"/>
                        <a:pt x="594" y="2100"/>
                      </a:cubicBezTo>
                      <a:lnTo>
                        <a:pt x="43376" y="26818"/>
                      </a:lnTo>
                      <a:lnTo>
                        <a:pt x="46386" y="28561"/>
                      </a:lnTo>
                      <a:cubicBezTo>
                        <a:pt x="46822" y="28798"/>
                        <a:pt x="47297" y="28878"/>
                        <a:pt x="47812" y="28878"/>
                      </a:cubicBezTo>
                      <a:lnTo>
                        <a:pt x="47812" y="27650"/>
                      </a:lnTo>
                      <a:cubicBezTo>
                        <a:pt x="47297" y="27650"/>
                        <a:pt x="46822" y="27531"/>
                        <a:pt x="46386" y="27293"/>
                      </a:cubicBezTo>
                      <a:lnTo>
                        <a:pt x="44485" y="26184"/>
                      </a:lnTo>
                      <a:lnTo>
                        <a:pt x="594" y="832"/>
                      </a:lnTo>
                      <a:cubicBezTo>
                        <a:pt x="238" y="713"/>
                        <a:pt x="40" y="39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32"/>
                <p:cNvSpPr/>
                <p:nvPr/>
              </p:nvSpPr>
              <p:spPr>
                <a:xfrm>
                  <a:off x="6221616" y="3029186"/>
                  <a:ext cx="1367782" cy="779384"/>
                </a:xfrm>
                <a:custGeom>
                  <a:rect b="b" l="l" r="r" t="t"/>
                  <a:pathLst>
                    <a:path extrusionOk="0" h="45799" w="80375">
                      <a:moveTo>
                        <a:pt x="33055" y="0"/>
                      </a:moveTo>
                      <a:cubicBezTo>
                        <a:pt x="32688" y="0"/>
                        <a:pt x="32321" y="70"/>
                        <a:pt x="31968" y="205"/>
                      </a:cubicBezTo>
                      <a:lnTo>
                        <a:pt x="31413" y="561"/>
                      </a:lnTo>
                      <a:cubicBezTo>
                        <a:pt x="31373" y="601"/>
                        <a:pt x="31255" y="641"/>
                        <a:pt x="31136" y="680"/>
                      </a:cubicBezTo>
                      <a:cubicBezTo>
                        <a:pt x="31057" y="759"/>
                        <a:pt x="31017" y="799"/>
                        <a:pt x="30977" y="878"/>
                      </a:cubicBezTo>
                      <a:cubicBezTo>
                        <a:pt x="30938" y="997"/>
                        <a:pt x="30898" y="1076"/>
                        <a:pt x="30898" y="1195"/>
                      </a:cubicBezTo>
                      <a:lnTo>
                        <a:pt x="30898" y="1473"/>
                      </a:lnTo>
                      <a:cubicBezTo>
                        <a:pt x="30898" y="1829"/>
                        <a:pt x="30423" y="2384"/>
                        <a:pt x="29789" y="2740"/>
                      </a:cubicBezTo>
                      <a:lnTo>
                        <a:pt x="29234" y="2423"/>
                      </a:lnTo>
                      <a:cubicBezTo>
                        <a:pt x="29080" y="2388"/>
                        <a:pt x="28925" y="2370"/>
                        <a:pt x="28773" y="2370"/>
                      </a:cubicBezTo>
                      <a:cubicBezTo>
                        <a:pt x="28418" y="2370"/>
                        <a:pt x="28074" y="2467"/>
                        <a:pt x="27769" y="2661"/>
                      </a:cubicBezTo>
                      <a:lnTo>
                        <a:pt x="0" y="18664"/>
                      </a:lnTo>
                      <a:lnTo>
                        <a:pt x="46149" y="45561"/>
                      </a:lnTo>
                      <a:cubicBezTo>
                        <a:pt x="46446" y="45720"/>
                        <a:pt x="46773" y="45799"/>
                        <a:pt x="47100" y="45799"/>
                      </a:cubicBezTo>
                      <a:cubicBezTo>
                        <a:pt x="47426" y="45799"/>
                        <a:pt x="47753" y="45720"/>
                        <a:pt x="48050" y="45561"/>
                      </a:cubicBezTo>
                      <a:lnTo>
                        <a:pt x="80374" y="26904"/>
                      </a:lnTo>
                      <a:lnTo>
                        <a:pt x="80334" y="26864"/>
                      </a:lnTo>
                      <a:lnTo>
                        <a:pt x="34503" y="403"/>
                      </a:lnTo>
                      <a:cubicBezTo>
                        <a:pt x="34047" y="129"/>
                        <a:pt x="33552" y="0"/>
                        <a:pt x="330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32"/>
                <p:cNvSpPr/>
                <p:nvPr/>
              </p:nvSpPr>
              <p:spPr>
                <a:xfrm>
                  <a:off x="7062893" y="3744789"/>
                  <a:ext cx="22259" cy="13903"/>
                </a:xfrm>
                <a:custGeom>
                  <a:rect b="b" l="l" r="r" t="t"/>
                  <a:pathLst>
                    <a:path extrusionOk="0" h="817" w="1308">
                      <a:moveTo>
                        <a:pt x="641" y="1"/>
                      </a:moveTo>
                      <a:cubicBezTo>
                        <a:pt x="418" y="1"/>
                        <a:pt x="202" y="28"/>
                        <a:pt x="1" y="104"/>
                      </a:cubicBezTo>
                      <a:lnTo>
                        <a:pt x="1189" y="817"/>
                      </a:lnTo>
                      <a:cubicBezTo>
                        <a:pt x="1189" y="817"/>
                        <a:pt x="1308" y="183"/>
                        <a:pt x="1031" y="24"/>
                      </a:cubicBezTo>
                      <a:cubicBezTo>
                        <a:pt x="900" y="10"/>
                        <a:pt x="770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32"/>
                <p:cNvSpPr/>
                <p:nvPr/>
              </p:nvSpPr>
              <p:spPr>
                <a:xfrm>
                  <a:off x="7062893" y="3744789"/>
                  <a:ext cx="22259" cy="13903"/>
                </a:xfrm>
                <a:custGeom>
                  <a:rect b="b" l="l" r="r" t="t"/>
                  <a:pathLst>
                    <a:path extrusionOk="0" h="817" w="1308">
                      <a:moveTo>
                        <a:pt x="641" y="1"/>
                      </a:moveTo>
                      <a:cubicBezTo>
                        <a:pt x="418" y="1"/>
                        <a:pt x="202" y="28"/>
                        <a:pt x="1" y="104"/>
                      </a:cubicBezTo>
                      <a:lnTo>
                        <a:pt x="1189" y="817"/>
                      </a:lnTo>
                      <a:cubicBezTo>
                        <a:pt x="1189" y="817"/>
                        <a:pt x="1308" y="183"/>
                        <a:pt x="1031" y="24"/>
                      </a:cubicBezTo>
                      <a:cubicBezTo>
                        <a:pt x="900" y="10"/>
                        <a:pt x="770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32"/>
                <p:cNvSpPr/>
                <p:nvPr/>
              </p:nvSpPr>
              <p:spPr>
                <a:xfrm>
                  <a:off x="7022460" y="3633290"/>
                  <a:ext cx="79557" cy="148988"/>
                </a:xfrm>
                <a:custGeom>
                  <a:rect b="b" l="l" r="r" t="t"/>
                  <a:pathLst>
                    <a:path extrusionOk="0" h="8755" w="4675">
                      <a:moveTo>
                        <a:pt x="0" y="1"/>
                      </a:moveTo>
                      <a:cubicBezTo>
                        <a:pt x="0" y="1"/>
                        <a:pt x="0" y="8715"/>
                        <a:pt x="475" y="8755"/>
                      </a:cubicBezTo>
                      <a:cubicBezTo>
                        <a:pt x="990" y="8755"/>
                        <a:pt x="1030" y="7685"/>
                        <a:pt x="2218" y="6576"/>
                      </a:cubicBezTo>
                      <a:cubicBezTo>
                        <a:pt x="2515" y="6259"/>
                        <a:pt x="2912" y="6101"/>
                        <a:pt x="3308" y="6101"/>
                      </a:cubicBezTo>
                      <a:cubicBezTo>
                        <a:pt x="3704" y="6101"/>
                        <a:pt x="4100" y="6259"/>
                        <a:pt x="4397" y="6576"/>
                      </a:cubicBezTo>
                      <a:lnTo>
                        <a:pt x="4674" y="43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32"/>
                <p:cNvSpPr/>
                <p:nvPr/>
              </p:nvSpPr>
              <p:spPr>
                <a:xfrm>
                  <a:off x="7022460" y="3633290"/>
                  <a:ext cx="79557" cy="148988"/>
                </a:xfrm>
                <a:custGeom>
                  <a:rect b="b" l="l" r="r" t="t"/>
                  <a:pathLst>
                    <a:path extrusionOk="0" h="8755" w="4675">
                      <a:moveTo>
                        <a:pt x="0" y="1"/>
                      </a:moveTo>
                      <a:cubicBezTo>
                        <a:pt x="0" y="1"/>
                        <a:pt x="0" y="8715"/>
                        <a:pt x="475" y="8755"/>
                      </a:cubicBezTo>
                      <a:cubicBezTo>
                        <a:pt x="990" y="8755"/>
                        <a:pt x="1030" y="7685"/>
                        <a:pt x="2218" y="6576"/>
                      </a:cubicBezTo>
                      <a:cubicBezTo>
                        <a:pt x="2515" y="6259"/>
                        <a:pt x="2912" y="6101"/>
                        <a:pt x="3308" y="6101"/>
                      </a:cubicBezTo>
                      <a:cubicBezTo>
                        <a:pt x="3704" y="6101"/>
                        <a:pt x="4100" y="6259"/>
                        <a:pt x="4397" y="6576"/>
                      </a:cubicBezTo>
                      <a:lnTo>
                        <a:pt x="4674" y="43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32"/>
                <p:cNvSpPr/>
                <p:nvPr/>
              </p:nvSpPr>
              <p:spPr>
                <a:xfrm>
                  <a:off x="6258016" y="2878973"/>
                  <a:ext cx="1384629" cy="854108"/>
                </a:xfrm>
                <a:custGeom>
                  <a:rect b="b" l="l" r="r" t="t"/>
                  <a:pathLst>
                    <a:path extrusionOk="0" h="50190" w="81365">
                      <a:moveTo>
                        <a:pt x="33196" y="0"/>
                      </a:moveTo>
                      <a:lnTo>
                        <a:pt x="793" y="18737"/>
                      </a:lnTo>
                      <a:lnTo>
                        <a:pt x="1" y="19173"/>
                      </a:lnTo>
                      <a:lnTo>
                        <a:pt x="80" y="19212"/>
                      </a:lnTo>
                      <a:lnTo>
                        <a:pt x="49120" y="50031"/>
                      </a:lnTo>
                      <a:lnTo>
                        <a:pt x="49318" y="50189"/>
                      </a:lnTo>
                      <a:lnTo>
                        <a:pt x="79661" y="32641"/>
                      </a:lnTo>
                      <a:lnTo>
                        <a:pt x="80770" y="32047"/>
                      </a:lnTo>
                      <a:cubicBezTo>
                        <a:pt x="81364" y="31690"/>
                        <a:pt x="81246" y="31017"/>
                        <a:pt x="80453" y="30581"/>
                      </a:cubicBezTo>
                      <a:lnTo>
                        <a:pt x="3319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32"/>
                <p:cNvSpPr/>
                <p:nvPr/>
              </p:nvSpPr>
              <p:spPr>
                <a:xfrm>
                  <a:off x="7026493" y="3555095"/>
                  <a:ext cx="42493" cy="200228"/>
                </a:xfrm>
                <a:custGeom>
                  <a:rect b="b" l="l" r="r" t="t"/>
                  <a:pathLst>
                    <a:path extrusionOk="0" h="11766" w="2497">
                      <a:moveTo>
                        <a:pt x="2496" y="1"/>
                      </a:moveTo>
                      <a:lnTo>
                        <a:pt x="159" y="476"/>
                      </a:lnTo>
                      <a:lnTo>
                        <a:pt x="1" y="11766"/>
                      </a:lnTo>
                      <a:cubicBezTo>
                        <a:pt x="159" y="10577"/>
                        <a:pt x="1070" y="9983"/>
                        <a:pt x="2496" y="9389"/>
                      </a:cubicBezTo>
                      <a:lnTo>
                        <a:pt x="249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32"/>
                <p:cNvSpPr/>
                <p:nvPr/>
              </p:nvSpPr>
              <p:spPr>
                <a:xfrm>
                  <a:off x="7054810" y="3236919"/>
                  <a:ext cx="558174" cy="479979"/>
                </a:xfrm>
                <a:custGeom>
                  <a:rect b="b" l="l" r="r" t="t"/>
                  <a:pathLst>
                    <a:path extrusionOk="0" h="28205" w="32800">
                      <a:moveTo>
                        <a:pt x="32800" y="1"/>
                      </a:moveTo>
                      <a:lnTo>
                        <a:pt x="2496" y="17628"/>
                      </a:lnTo>
                      <a:cubicBezTo>
                        <a:pt x="2298" y="18381"/>
                        <a:pt x="1783" y="19014"/>
                        <a:pt x="1070" y="19371"/>
                      </a:cubicBezTo>
                      <a:cubicBezTo>
                        <a:pt x="0" y="19767"/>
                        <a:pt x="832" y="20203"/>
                        <a:pt x="832" y="20203"/>
                      </a:cubicBezTo>
                      <a:lnTo>
                        <a:pt x="832" y="28125"/>
                      </a:lnTo>
                      <a:cubicBezTo>
                        <a:pt x="1060" y="28086"/>
                        <a:pt x="1238" y="28071"/>
                        <a:pt x="1378" y="28071"/>
                      </a:cubicBezTo>
                      <a:cubicBezTo>
                        <a:pt x="1795" y="28071"/>
                        <a:pt x="1862" y="28205"/>
                        <a:pt x="1862" y="28205"/>
                      </a:cubicBezTo>
                      <a:lnTo>
                        <a:pt x="31888" y="10894"/>
                      </a:lnTo>
                      <a:cubicBezTo>
                        <a:pt x="32443" y="10537"/>
                        <a:pt x="32760" y="9904"/>
                        <a:pt x="32800" y="9270"/>
                      </a:cubicBezTo>
                      <a:lnTo>
                        <a:pt x="328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32"/>
                <p:cNvSpPr/>
                <p:nvPr/>
              </p:nvSpPr>
              <p:spPr>
                <a:xfrm>
                  <a:off x="6207457" y="3045387"/>
                  <a:ext cx="894542" cy="521280"/>
                </a:xfrm>
                <a:custGeom>
                  <a:rect b="b" l="l" r="r" t="t"/>
                  <a:pathLst>
                    <a:path extrusionOk="0" h="30632" w="52566">
                      <a:moveTo>
                        <a:pt x="412" y="2006"/>
                      </a:moveTo>
                      <a:cubicBezTo>
                        <a:pt x="312" y="2006"/>
                        <a:pt x="167" y="2056"/>
                        <a:pt x="0" y="2140"/>
                      </a:cubicBezTo>
                      <a:lnTo>
                        <a:pt x="558" y="2459"/>
                      </a:lnTo>
                      <a:lnTo>
                        <a:pt x="558" y="2459"/>
                      </a:lnTo>
                      <a:cubicBezTo>
                        <a:pt x="556" y="2446"/>
                        <a:pt x="555" y="2432"/>
                        <a:pt x="555" y="2417"/>
                      </a:cubicBezTo>
                      <a:lnTo>
                        <a:pt x="555" y="2140"/>
                      </a:lnTo>
                      <a:cubicBezTo>
                        <a:pt x="555" y="2046"/>
                        <a:pt x="502" y="2006"/>
                        <a:pt x="412" y="2006"/>
                      </a:cubicBezTo>
                      <a:close/>
                      <a:moveTo>
                        <a:pt x="3724" y="1"/>
                      </a:moveTo>
                      <a:lnTo>
                        <a:pt x="2932" y="436"/>
                      </a:lnTo>
                      <a:cubicBezTo>
                        <a:pt x="2852" y="555"/>
                        <a:pt x="2773" y="714"/>
                        <a:pt x="2773" y="832"/>
                      </a:cubicBezTo>
                      <a:lnTo>
                        <a:pt x="2773" y="1149"/>
                      </a:lnTo>
                      <a:cubicBezTo>
                        <a:pt x="2773" y="1466"/>
                        <a:pt x="2258" y="2021"/>
                        <a:pt x="1664" y="2377"/>
                      </a:cubicBezTo>
                      <a:cubicBezTo>
                        <a:pt x="1369" y="2554"/>
                        <a:pt x="1093" y="2643"/>
                        <a:pt x="891" y="2650"/>
                      </a:cubicBezTo>
                      <a:lnTo>
                        <a:pt x="891" y="2650"/>
                      </a:lnTo>
                      <a:lnTo>
                        <a:pt x="558" y="2459"/>
                      </a:lnTo>
                      <a:lnTo>
                        <a:pt x="558" y="2459"/>
                      </a:lnTo>
                      <a:cubicBezTo>
                        <a:pt x="579" y="2585"/>
                        <a:pt x="694" y="2650"/>
                        <a:pt x="869" y="2650"/>
                      </a:cubicBezTo>
                      <a:cubicBezTo>
                        <a:pt x="876" y="2650"/>
                        <a:pt x="883" y="2650"/>
                        <a:pt x="891" y="2650"/>
                      </a:cubicBezTo>
                      <a:lnTo>
                        <a:pt x="891" y="2650"/>
                      </a:lnTo>
                      <a:lnTo>
                        <a:pt x="48842" y="30106"/>
                      </a:lnTo>
                      <a:cubicBezTo>
                        <a:pt x="49001" y="30007"/>
                        <a:pt x="49139" y="29957"/>
                        <a:pt x="49238" y="29957"/>
                      </a:cubicBezTo>
                      <a:cubicBezTo>
                        <a:pt x="49337" y="29957"/>
                        <a:pt x="49397" y="30007"/>
                        <a:pt x="49397" y="30106"/>
                      </a:cubicBezTo>
                      <a:lnTo>
                        <a:pt x="49397" y="30383"/>
                      </a:lnTo>
                      <a:cubicBezTo>
                        <a:pt x="49397" y="30552"/>
                        <a:pt x="49503" y="30632"/>
                        <a:pt x="49682" y="30632"/>
                      </a:cubicBezTo>
                      <a:cubicBezTo>
                        <a:pt x="49881" y="30632"/>
                        <a:pt x="50172" y="30532"/>
                        <a:pt x="50506" y="30344"/>
                      </a:cubicBezTo>
                      <a:cubicBezTo>
                        <a:pt x="51100" y="29987"/>
                        <a:pt x="51615" y="29472"/>
                        <a:pt x="51615" y="29116"/>
                      </a:cubicBezTo>
                      <a:lnTo>
                        <a:pt x="51615" y="28838"/>
                      </a:lnTo>
                      <a:cubicBezTo>
                        <a:pt x="51615" y="28640"/>
                        <a:pt x="52051" y="28284"/>
                        <a:pt x="52566" y="27967"/>
                      </a:cubicBezTo>
                      <a:lnTo>
                        <a:pt x="37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32"/>
                <p:cNvSpPr/>
                <p:nvPr/>
              </p:nvSpPr>
              <p:spPr>
                <a:xfrm>
                  <a:off x="6258016" y="2726615"/>
                  <a:ext cx="1384629" cy="810305"/>
                </a:xfrm>
                <a:custGeom>
                  <a:rect b="b" l="l" r="r" t="t"/>
                  <a:pathLst>
                    <a:path extrusionOk="0" h="47616" w="81365">
                      <a:moveTo>
                        <a:pt x="33196" y="1"/>
                      </a:moveTo>
                      <a:lnTo>
                        <a:pt x="793" y="18738"/>
                      </a:lnTo>
                      <a:lnTo>
                        <a:pt x="1" y="19173"/>
                      </a:lnTo>
                      <a:lnTo>
                        <a:pt x="80" y="19213"/>
                      </a:lnTo>
                      <a:lnTo>
                        <a:pt x="49358" y="47615"/>
                      </a:lnTo>
                      <a:lnTo>
                        <a:pt x="79661" y="29354"/>
                      </a:lnTo>
                      <a:lnTo>
                        <a:pt x="80770" y="28720"/>
                      </a:lnTo>
                      <a:cubicBezTo>
                        <a:pt x="81364" y="28403"/>
                        <a:pt x="81246" y="27730"/>
                        <a:pt x="80453" y="27294"/>
                      </a:cubicBezTo>
                      <a:lnTo>
                        <a:pt x="3319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32"/>
                <p:cNvSpPr/>
                <p:nvPr/>
              </p:nvSpPr>
              <p:spPr>
                <a:xfrm>
                  <a:off x="6190610" y="3076478"/>
                  <a:ext cx="857478" cy="502237"/>
                </a:xfrm>
                <a:custGeom>
                  <a:rect b="b" l="l" r="r" t="t"/>
                  <a:pathLst>
                    <a:path extrusionOk="0" h="29513" w="50388">
                      <a:moveTo>
                        <a:pt x="1585" y="1"/>
                      </a:moveTo>
                      <a:lnTo>
                        <a:pt x="674" y="516"/>
                      </a:lnTo>
                      <a:cubicBezTo>
                        <a:pt x="357" y="753"/>
                        <a:pt x="119" y="1070"/>
                        <a:pt x="0" y="1427"/>
                      </a:cubicBezTo>
                      <a:lnTo>
                        <a:pt x="48684" y="29512"/>
                      </a:lnTo>
                      <a:lnTo>
                        <a:pt x="50387" y="28205"/>
                      </a:lnTo>
                      <a:lnTo>
                        <a:pt x="15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32"/>
                <p:cNvSpPr/>
                <p:nvPr/>
              </p:nvSpPr>
              <p:spPr>
                <a:xfrm>
                  <a:off x="6183871" y="3100081"/>
                  <a:ext cx="838588" cy="692987"/>
                </a:xfrm>
                <a:custGeom>
                  <a:rect b="b" l="l" r="r" t="t"/>
                  <a:pathLst>
                    <a:path extrusionOk="0" h="40722" w="49278">
                      <a:moveTo>
                        <a:pt x="436" y="0"/>
                      </a:moveTo>
                      <a:cubicBezTo>
                        <a:pt x="119" y="792"/>
                        <a:pt x="0" y="1624"/>
                        <a:pt x="0" y="2496"/>
                      </a:cubicBezTo>
                      <a:lnTo>
                        <a:pt x="0" y="10537"/>
                      </a:lnTo>
                      <a:lnTo>
                        <a:pt x="0" y="10973"/>
                      </a:lnTo>
                      <a:lnTo>
                        <a:pt x="0" y="11171"/>
                      </a:lnTo>
                      <a:cubicBezTo>
                        <a:pt x="0" y="11250"/>
                        <a:pt x="0" y="11290"/>
                        <a:pt x="40" y="11369"/>
                      </a:cubicBezTo>
                      <a:cubicBezTo>
                        <a:pt x="40" y="11527"/>
                        <a:pt x="79" y="11646"/>
                        <a:pt x="79" y="11765"/>
                      </a:cubicBezTo>
                      <a:cubicBezTo>
                        <a:pt x="119" y="11844"/>
                        <a:pt x="159" y="11963"/>
                        <a:pt x="198" y="12082"/>
                      </a:cubicBezTo>
                      <a:cubicBezTo>
                        <a:pt x="238" y="12161"/>
                        <a:pt x="277" y="12240"/>
                        <a:pt x="317" y="12359"/>
                      </a:cubicBezTo>
                      <a:cubicBezTo>
                        <a:pt x="317" y="12359"/>
                        <a:pt x="357" y="12399"/>
                        <a:pt x="357" y="12399"/>
                      </a:cubicBezTo>
                      <a:cubicBezTo>
                        <a:pt x="396" y="12438"/>
                        <a:pt x="436" y="12518"/>
                        <a:pt x="475" y="12557"/>
                      </a:cubicBezTo>
                      <a:cubicBezTo>
                        <a:pt x="475" y="12557"/>
                        <a:pt x="475" y="12557"/>
                        <a:pt x="515" y="12597"/>
                      </a:cubicBezTo>
                      <a:lnTo>
                        <a:pt x="594" y="12637"/>
                      </a:lnTo>
                      <a:lnTo>
                        <a:pt x="634" y="12676"/>
                      </a:lnTo>
                      <a:lnTo>
                        <a:pt x="49278" y="40722"/>
                      </a:lnTo>
                      <a:lnTo>
                        <a:pt x="49080" y="28085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32"/>
                <p:cNvSpPr/>
                <p:nvPr/>
              </p:nvSpPr>
              <p:spPr>
                <a:xfrm>
                  <a:off x="7010990" y="3205913"/>
                  <a:ext cx="627605" cy="414580"/>
                </a:xfrm>
                <a:custGeom>
                  <a:rect b="b" l="l" r="r" t="t"/>
                  <a:pathLst>
                    <a:path extrusionOk="0" h="24362" w="36880">
                      <a:moveTo>
                        <a:pt x="36880" y="0"/>
                      </a:moveTo>
                      <a:cubicBezTo>
                        <a:pt x="36880" y="238"/>
                        <a:pt x="36721" y="476"/>
                        <a:pt x="36523" y="555"/>
                      </a:cubicBezTo>
                      <a:lnTo>
                        <a:pt x="33235" y="2456"/>
                      </a:lnTo>
                      <a:lnTo>
                        <a:pt x="5388" y="18539"/>
                      </a:lnTo>
                      <a:cubicBezTo>
                        <a:pt x="4913" y="18816"/>
                        <a:pt x="4477" y="19212"/>
                        <a:pt x="4477" y="19371"/>
                      </a:cubicBezTo>
                      <a:lnTo>
                        <a:pt x="4477" y="19648"/>
                      </a:lnTo>
                      <a:cubicBezTo>
                        <a:pt x="4437" y="19846"/>
                        <a:pt x="4358" y="20044"/>
                        <a:pt x="4200" y="20163"/>
                      </a:cubicBezTo>
                      <a:cubicBezTo>
                        <a:pt x="3962" y="20440"/>
                        <a:pt x="3685" y="20678"/>
                        <a:pt x="3368" y="20876"/>
                      </a:cubicBezTo>
                      <a:cubicBezTo>
                        <a:pt x="3041" y="21060"/>
                        <a:pt x="2757" y="21149"/>
                        <a:pt x="2558" y="21149"/>
                      </a:cubicBezTo>
                      <a:cubicBezTo>
                        <a:pt x="2370" y="21149"/>
                        <a:pt x="2259" y="21070"/>
                        <a:pt x="2259" y="20916"/>
                      </a:cubicBezTo>
                      <a:lnTo>
                        <a:pt x="2259" y="20638"/>
                      </a:lnTo>
                      <a:cubicBezTo>
                        <a:pt x="2259" y="20545"/>
                        <a:pt x="2205" y="20504"/>
                        <a:pt x="2116" y="20504"/>
                      </a:cubicBezTo>
                      <a:cubicBezTo>
                        <a:pt x="2016" y="20504"/>
                        <a:pt x="1871" y="20555"/>
                        <a:pt x="1704" y="20638"/>
                      </a:cubicBezTo>
                      <a:lnTo>
                        <a:pt x="1149" y="20955"/>
                      </a:lnTo>
                      <a:cubicBezTo>
                        <a:pt x="516" y="21351"/>
                        <a:pt x="1" y="22857"/>
                        <a:pt x="1" y="24362"/>
                      </a:cubicBezTo>
                      <a:lnTo>
                        <a:pt x="1110" y="24362"/>
                      </a:lnTo>
                      <a:cubicBezTo>
                        <a:pt x="1070" y="23530"/>
                        <a:pt x="1268" y="22698"/>
                        <a:pt x="1625" y="21985"/>
                      </a:cubicBezTo>
                      <a:cubicBezTo>
                        <a:pt x="1862" y="22183"/>
                        <a:pt x="2179" y="22263"/>
                        <a:pt x="2496" y="22263"/>
                      </a:cubicBezTo>
                      <a:cubicBezTo>
                        <a:pt x="3011" y="22223"/>
                        <a:pt x="3447" y="22104"/>
                        <a:pt x="3883" y="21827"/>
                      </a:cubicBezTo>
                      <a:cubicBezTo>
                        <a:pt x="4358" y="21550"/>
                        <a:pt x="4794" y="21193"/>
                        <a:pt x="5150" y="20718"/>
                      </a:cubicBezTo>
                      <a:cubicBezTo>
                        <a:pt x="5150" y="20718"/>
                        <a:pt x="5190" y="20678"/>
                        <a:pt x="5190" y="20638"/>
                      </a:cubicBezTo>
                      <a:cubicBezTo>
                        <a:pt x="5388" y="20361"/>
                        <a:pt x="5507" y="20044"/>
                        <a:pt x="5507" y="19688"/>
                      </a:cubicBezTo>
                      <a:lnTo>
                        <a:pt x="34265" y="3090"/>
                      </a:lnTo>
                      <a:lnTo>
                        <a:pt x="35256" y="2536"/>
                      </a:lnTo>
                      <a:lnTo>
                        <a:pt x="36523" y="1823"/>
                      </a:lnTo>
                      <a:cubicBezTo>
                        <a:pt x="36721" y="1704"/>
                        <a:pt x="36880" y="1506"/>
                        <a:pt x="36880" y="1268"/>
                      </a:cubicBezTo>
                      <a:lnTo>
                        <a:pt x="368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32"/>
                <p:cNvSpPr/>
                <p:nvPr/>
              </p:nvSpPr>
              <p:spPr>
                <a:xfrm>
                  <a:off x="7011670" y="3414207"/>
                  <a:ext cx="626925" cy="379967"/>
                </a:xfrm>
                <a:custGeom>
                  <a:rect b="b" l="l" r="r" t="t"/>
                  <a:pathLst>
                    <a:path extrusionOk="0" h="22328" w="36840">
                      <a:moveTo>
                        <a:pt x="36840" y="1"/>
                      </a:moveTo>
                      <a:cubicBezTo>
                        <a:pt x="36840" y="199"/>
                        <a:pt x="36721" y="397"/>
                        <a:pt x="36523" y="516"/>
                      </a:cubicBezTo>
                      <a:lnTo>
                        <a:pt x="35176" y="1308"/>
                      </a:lnTo>
                      <a:lnTo>
                        <a:pt x="34740" y="1585"/>
                      </a:lnTo>
                      <a:lnTo>
                        <a:pt x="33156" y="2496"/>
                      </a:lnTo>
                      <a:lnTo>
                        <a:pt x="5348" y="18539"/>
                      </a:lnTo>
                      <a:lnTo>
                        <a:pt x="5150" y="18658"/>
                      </a:lnTo>
                      <a:lnTo>
                        <a:pt x="5031" y="18698"/>
                      </a:lnTo>
                      <a:cubicBezTo>
                        <a:pt x="4754" y="18460"/>
                        <a:pt x="4437" y="18341"/>
                        <a:pt x="4041" y="18341"/>
                      </a:cubicBezTo>
                      <a:cubicBezTo>
                        <a:pt x="3565" y="18381"/>
                        <a:pt x="3130" y="18500"/>
                        <a:pt x="2733" y="18777"/>
                      </a:cubicBezTo>
                      <a:cubicBezTo>
                        <a:pt x="2020" y="19173"/>
                        <a:pt x="1189" y="19965"/>
                        <a:pt x="1070" y="20797"/>
                      </a:cubicBezTo>
                      <a:lnTo>
                        <a:pt x="1070" y="20520"/>
                      </a:lnTo>
                      <a:lnTo>
                        <a:pt x="1070" y="20163"/>
                      </a:lnTo>
                      <a:lnTo>
                        <a:pt x="1070" y="12122"/>
                      </a:lnTo>
                      <a:lnTo>
                        <a:pt x="0" y="12122"/>
                      </a:lnTo>
                      <a:lnTo>
                        <a:pt x="0" y="20163"/>
                      </a:lnTo>
                      <a:lnTo>
                        <a:pt x="0" y="20599"/>
                      </a:lnTo>
                      <a:lnTo>
                        <a:pt x="0" y="20797"/>
                      </a:lnTo>
                      <a:cubicBezTo>
                        <a:pt x="0" y="20837"/>
                        <a:pt x="0" y="20916"/>
                        <a:pt x="40" y="20995"/>
                      </a:cubicBezTo>
                      <a:cubicBezTo>
                        <a:pt x="40" y="21114"/>
                        <a:pt x="79" y="21272"/>
                        <a:pt x="79" y="21391"/>
                      </a:cubicBezTo>
                      <a:cubicBezTo>
                        <a:pt x="119" y="21471"/>
                        <a:pt x="159" y="21589"/>
                        <a:pt x="198" y="21669"/>
                      </a:cubicBezTo>
                      <a:cubicBezTo>
                        <a:pt x="238" y="21787"/>
                        <a:pt x="278" y="21867"/>
                        <a:pt x="317" y="21946"/>
                      </a:cubicBezTo>
                      <a:cubicBezTo>
                        <a:pt x="317" y="21986"/>
                        <a:pt x="357" y="22025"/>
                        <a:pt x="357" y="22025"/>
                      </a:cubicBezTo>
                      <a:cubicBezTo>
                        <a:pt x="396" y="22065"/>
                        <a:pt x="436" y="22104"/>
                        <a:pt x="476" y="22144"/>
                      </a:cubicBezTo>
                      <a:cubicBezTo>
                        <a:pt x="476" y="22184"/>
                        <a:pt x="476" y="22184"/>
                        <a:pt x="515" y="22223"/>
                      </a:cubicBezTo>
                      <a:cubicBezTo>
                        <a:pt x="600" y="22287"/>
                        <a:pt x="707" y="22328"/>
                        <a:pt x="819" y="22328"/>
                      </a:cubicBezTo>
                      <a:cubicBezTo>
                        <a:pt x="917" y="22328"/>
                        <a:pt x="1017" y="22297"/>
                        <a:pt x="1109" y="22223"/>
                      </a:cubicBezTo>
                      <a:lnTo>
                        <a:pt x="1505" y="21986"/>
                      </a:lnTo>
                      <a:lnTo>
                        <a:pt x="1862" y="21787"/>
                      </a:lnTo>
                      <a:lnTo>
                        <a:pt x="2020" y="21669"/>
                      </a:lnTo>
                      <a:cubicBezTo>
                        <a:pt x="2139" y="21589"/>
                        <a:pt x="2219" y="21431"/>
                        <a:pt x="2179" y="21272"/>
                      </a:cubicBezTo>
                      <a:lnTo>
                        <a:pt x="2179" y="20916"/>
                      </a:lnTo>
                      <a:cubicBezTo>
                        <a:pt x="2298" y="20441"/>
                        <a:pt x="2615" y="20005"/>
                        <a:pt x="3050" y="19807"/>
                      </a:cubicBezTo>
                      <a:cubicBezTo>
                        <a:pt x="3367" y="19629"/>
                        <a:pt x="3645" y="19539"/>
                        <a:pt x="3843" y="19539"/>
                      </a:cubicBezTo>
                      <a:cubicBezTo>
                        <a:pt x="4041" y="19539"/>
                        <a:pt x="4160" y="19629"/>
                        <a:pt x="4160" y="19807"/>
                      </a:cubicBezTo>
                      <a:lnTo>
                        <a:pt x="4160" y="20124"/>
                      </a:lnTo>
                      <a:cubicBezTo>
                        <a:pt x="4160" y="20124"/>
                        <a:pt x="4160" y="20124"/>
                        <a:pt x="4160" y="20163"/>
                      </a:cubicBezTo>
                      <a:cubicBezTo>
                        <a:pt x="4172" y="20212"/>
                        <a:pt x="4217" y="20234"/>
                        <a:pt x="4289" y="20234"/>
                      </a:cubicBezTo>
                      <a:cubicBezTo>
                        <a:pt x="4452" y="20234"/>
                        <a:pt x="4753" y="20118"/>
                        <a:pt x="5110" y="19926"/>
                      </a:cubicBezTo>
                      <a:lnTo>
                        <a:pt x="12161" y="15846"/>
                      </a:lnTo>
                      <a:lnTo>
                        <a:pt x="34265" y="3090"/>
                      </a:lnTo>
                      <a:lnTo>
                        <a:pt x="34661" y="2853"/>
                      </a:lnTo>
                      <a:lnTo>
                        <a:pt x="34899" y="2734"/>
                      </a:lnTo>
                      <a:lnTo>
                        <a:pt x="35216" y="2536"/>
                      </a:lnTo>
                      <a:lnTo>
                        <a:pt x="35770" y="2219"/>
                      </a:lnTo>
                      <a:lnTo>
                        <a:pt x="36048" y="2060"/>
                      </a:lnTo>
                      <a:cubicBezTo>
                        <a:pt x="36246" y="1942"/>
                        <a:pt x="36404" y="1862"/>
                        <a:pt x="36562" y="1744"/>
                      </a:cubicBezTo>
                      <a:cubicBezTo>
                        <a:pt x="36721" y="1664"/>
                        <a:pt x="36840" y="1466"/>
                        <a:pt x="36840" y="1268"/>
                      </a:cubicBezTo>
                      <a:lnTo>
                        <a:pt x="3684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32"/>
                <p:cNvSpPr/>
                <p:nvPr/>
              </p:nvSpPr>
              <p:spPr>
                <a:xfrm>
                  <a:off x="6191274" y="2743479"/>
                  <a:ext cx="1390023" cy="811633"/>
                </a:xfrm>
                <a:custGeom>
                  <a:rect b="b" l="l" r="r" t="t"/>
                  <a:pathLst>
                    <a:path extrusionOk="0" h="47694" w="81682">
                      <a:moveTo>
                        <a:pt x="35414" y="0"/>
                      </a:moveTo>
                      <a:lnTo>
                        <a:pt x="4715" y="17707"/>
                      </a:lnTo>
                      <a:lnTo>
                        <a:pt x="3962" y="18182"/>
                      </a:lnTo>
                      <a:cubicBezTo>
                        <a:pt x="3843" y="18262"/>
                        <a:pt x="3804" y="18420"/>
                        <a:pt x="3764" y="18578"/>
                      </a:cubicBezTo>
                      <a:lnTo>
                        <a:pt x="3764" y="18856"/>
                      </a:lnTo>
                      <a:cubicBezTo>
                        <a:pt x="3764" y="19173"/>
                        <a:pt x="3289" y="19727"/>
                        <a:pt x="2655" y="20084"/>
                      </a:cubicBezTo>
                      <a:cubicBezTo>
                        <a:pt x="2655" y="20084"/>
                        <a:pt x="2615" y="20123"/>
                        <a:pt x="2576" y="20123"/>
                      </a:cubicBezTo>
                      <a:lnTo>
                        <a:pt x="1546" y="19529"/>
                      </a:lnTo>
                      <a:lnTo>
                        <a:pt x="1070" y="19806"/>
                      </a:lnTo>
                      <a:lnTo>
                        <a:pt x="991" y="19846"/>
                      </a:lnTo>
                      <a:lnTo>
                        <a:pt x="635" y="20084"/>
                      </a:lnTo>
                      <a:cubicBezTo>
                        <a:pt x="318" y="20282"/>
                        <a:pt x="80" y="20599"/>
                        <a:pt x="1" y="20995"/>
                      </a:cubicBezTo>
                      <a:lnTo>
                        <a:pt x="46229" y="47694"/>
                      </a:lnTo>
                      <a:lnTo>
                        <a:pt x="81167" y="27491"/>
                      </a:lnTo>
                      <a:cubicBezTo>
                        <a:pt x="81682" y="27333"/>
                        <a:pt x="81682" y="26580"/>
                        <a:pt x="81167" y="26422"/>
                      </a:cubicBezTo>
                      <a:lnTo>
                        <a:pt x="354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32"/>
                <p:cNvSpPr/>
                <p:nvPr/>
              </p:nvSpPr>
              <p:spPr>
                <a:xfrm>
                  <a:off x="7504429" y="3197149"/>
                  <a:ext cx="26990" cy="17545"/>
                </a:xfrm>
                <a:custGeom>
                  <a:rect b="b" l="l" r="r" t="t"/>
                  <a:pathLst>
                    <a:path extrusionOk="0" h="1031" w="1586">
                      <a:moveTo>
                        <a:pt x="1269" y="0"/>
                      </a:moveTo>
                      <a:lnTo>
                        <a:pt x="1" y="317"/>
                      </a:lnTo>
                      <a:lnTo>
                        <a:pt x="1387" y="1030"/>
                      </a:lnTo>
                      <a:cubicBezTo>
                        <a:pt x="1585" y="713"/>
                        <a:pt x="1506" y="278"/>
                        <a:pt x="1269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32"/>
                <p:cNvSpPr/>
                <p:nvPr/>
              </p:nvSpPr>
              <p:spPr>
                <a:xfrm>
                  <a:off x="7504429" y="3197149"/>
                  <a:ext cx="26990" cy="17545"/>
                </a:xfrm>
                <a:custGeom>
                  <a:rect b="b" l="l" r="r" t="t"/>
                  <a:pathLst>
                    <a:path extrusionOk="0" h="1031" w="1586">
                      <a:moveTo>
                        <a:pt x="1269" y="0"/>
                      </a:moveTo>
                      <a:lnTo>
                        <a:pt x="1" y="317"/>
                      </a:lnTo>
                      <a:lnTo>
                        <a:pt x="1387" y="1030"/>
                      </a:lnTo>
                      <a:cubicBezTo>
                        <a:pt x="1585" y="713"/>
                        <a:pt x="1506" y="278"/>
                        <a:pt x="1269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32"/>
                <p:cNvSpPr/>
                <p:nvPr/>
              </p:nvSpPr>
              <p:spPr>
                <a:xfrm>
                  <a:off x="6108365" y="2696954"/>
                  <a:ext cx="1381259" cy="839456"/>
                </a:xfrm>
                <a:custGeom>
                  <a:rect b="b" l="l" r="r" t="t"/>
                  <a:pathLst>
                    <a:path extrusionOk="0" h="49329" w="81167">
                      <a:moveTo>
                        <a:pt x="32522" y="1"/>
                      </a:moveTo>
                      <a:lnTo>
                        <a:pt x="753" y="20916"/>
                      </a:lnTo>
                      <a:cubicBezTo>
                        <a:pt x="1" y="21392"/>
                        <a:pt x="1" y="22105"/>
                        <a:pt x="753" y="22540"/>
                      </a:cubicBezTo>
                      <a:lnTo>
                        <a:pt x="46585" y="49002"/>
                      </a:lnTo>
                      <a:cubicBezTo>
                        <a:pt x="47021" y="49219"/>
                        <a:pt x="47506" y="49328"/>
                        <a:pt x="47991" y="49328"/>
                      </a:cubicBezTo>
                      <a:cubicBezTo>
                        <a:pt x="48476" y="49328"/>
                        <a:pt x="48962" y="49219"/>
                        <a:pt x="49397" y="49002"/>
                      </a:cubicBezTo>
                      <a:lnTo>
                        <a:pt x="81166" y="30701"/>
                      </a:lnTo>
                      <a:lnTo>
                        <a:pt x="33632" y="635"/>
                      </a:lnTo>
                      <a:lnTo>
                        <a:pt x="3252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32"/>
                <p:cNvSpPr/>
                <p:nvPr/>
              </p:nvSpPr>
              <p:spPr>
                <a:xfrm>
                  <a:off x="7037962" y="2897164"/>
                  <a:ext cx="518404" cy="332352"/>
                </a:xfrm>
                <a:custGeom>
                  <a:rect b="b" l="l" r="r" t="t"/>
                  <a:pathLst>
                    <a:path extrusionOk="0" h="19530" w="30463">
                      <a:moveTo>
                        <a:pt x="3882" y="1"/>
                      </a:moveTo>
                      <a:lnTo>
                        <a:pt x="0" y="2219"/>
                      </a:lnTo>
                      <a:lnTo>
                        <a:pt x="25471" y="19530"/>
                      </a:lnTo>
                      <a:cubicBezTo>
                        <a:pt x="26144" y="18856"/>
                        <a:pt x="26937" y="18262"/>
                        <a:pt x="27768" y="17826"/>
                      </a:cubicBezTo>
                      <a:cubicBezTo>
                        <a:pt x="28283" y="17549"/>
                        <a:pt x="28798" y="17391"/>
                        <a:pt x="29353" y="17232"/>
                      </a:cubicBezTo>
                      <a:cubicBezTo>
                        <a:pt x="29379" y="17249"/>
                        <a:pt x="29408" y="17256"/>
                        <a:pt x="29440" y="17256"/>
                      </a:cubicBezTo>
                      <a:cubicBezTo>
                        <a:pt x="29795" y="17256"/>
                        <a:pt x="30462" y="16302"/>
                        <a:pt x="30462" y="15648"/>
                      </a:cubicBezTo>
                      <a:lnTo>
                        <a:pt x="30462" y="7052"/>
                      </a:lnTo>
                      <a:lnTo>
                        <a:pt x="22143" y="2219"/>
                      </a:lnTo>
                      <a:lnTo>
                        <a:pt x="14974" y="6339"/>
                      </a:lnTo>
                      <a:lnTo>
                        <a:pt x="27887" y="16242"/>
                      </a:lnTo>
                      <a:lnTo>
                        <a:pt x="27887" y="16242"/>
                      </a:lnTo>
                      <a:lnTo>
                        <a:pt x="3882" y="1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32"/>
                <p:cNvSpPr/>
                <p:nvPr/>
              </p:nvSpPr>
              <p:spPr>
                <a:xfrm>
                  <a:off x="7037962" y="2897164"/>
                  <a:ext cx="518404" cy="332352"/>
                </a:xfrm>
                <a:custGeom>
                  <a:rect b="b" l="l" r="r" t="t"/>
                  <a:pathLst>
                    <a:path extrusionOk="0" h="19530" w="30463">
                      <a:moveTo>
                        <a:pt x="3882" y="1"/>
                      </a:moveTo>
                      <a:lnTo>
                        <a:pt x="0" y="2219"/>
                      </a:lnTo>
                      <a:lnTo>
                        <a:pt x="25471" y="19530"/>
                      </a:lnTo>
                      <a:cubicBezTo>
                        <a:pt x="26144" y="18856"/>
                        <a:pt x="26937" y="18262"/>
                        <a:pt x="27768" y="17826"/>
                      </a:cubicBezTo>
                      <a:cubicBezTo>
                        <a:pt x="28283" y="17549"/>
                        <a:pt x="28798" y="17391"/>
                        <a:pt x="29353" y="17232"/>
                      </a:cubicBezTo>
                      <a:cubicBezTo>
                        <a:pt x="29379" y="17249"/>
                        <a:pt x="29408" y="17256"/>
                        <a:pt x="29440" y="17256"/>
                      </a:cubicBezTo>
                      <a:cubicBezTo>
                        <a:pt x="29795" y="17256"/>
                        <a:pt x="30462" y="16302"/>
                        <a:pt x="30462" y="15648"/>
                      </a:cubicBezTo>
                      <a:lnTo>
                        <a:pt x="30462" y="7052"/>
                      </a:lnTo>
                      <a:lnTo>
                        <a:pt x="22143" y="2219"/>
                      </a:lnTo>
                      <a:lnTo>
                        <a:pt x="14974" y="6339"/>
                      </a:lnTo>
                      <a:lnTo>
                        <a:pt x="27887" y="16242"/>
                      </a:lnTo>
                      <a:lnTo>
                        <a:pt x="27887" y="16242"/>
                      </a:lnTo>
                      <a:lnTo>
                        <a:pt x="388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32"/>
                <p:cNvSpPr/>
                <p:nvPr/>
              </p:nvSpPr>
              <p:spPr>
                <a:xfrm>
                  <a:off x="6925375" y="3043447"/>
                  <a:ext cx="526504" cy="473920"/>
                </a:xfrm>
                <a:custGeom>
                  <a:rect b="b" l="l" r="r" t="t"/>
                  <a:pathLst>
                    <a:path extrusionOk="0" h="27849" w="30939">
                      <a:moveTo>
                        <a:pt x="30938" y="1"/>
                      </a:moveTo>
                      <a:lnTo>
                        <a:pt x="1" y="17906"/>
                      </a:lnTo>
                      <a:lnTo>
                        <a:pt x="1" y="27848"/>
                      </a:lnTo>
                      <a:cubicBezTo>
                        <a:pt x="318" y="27848"/>
                        <a:pt x="635" y="27769"/>
                        <a:pt x="912" y="27611"/>
                      </a:cubicBezTo>
                      <a:lnTo>
                        <a:pt x="4398" y="25590"/>
                      </a:lnTo>
                      <a:lnTo>
                        <a:pt x="30938" y="10300"/>
                      </a:lnTo>
                      <a:lnTo>
                        <a:pt x="3093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32"/>
                <p:cNvSpPr/>
                <p:nvPr/>
              </p:nvSpPr>
              <p:spPr>
                <a:xfrm>
                  <a:off x="6134657" y="2907290"/>
                  <a:ext cx="790735" cy="610077"/>
                </a:xfrm>
                <a:custGeom>
                  <a:rect b="b" l="l" r="r" t="t"/>
                  <a:pathLst>
                    <a:path extrusionOk="0" h="35850" w="46466">
                      <a:moveTo>
                        <a:pt x="0" y="0"/>
                      </a:moveTo>
                      <a:lnTo>
                        <a:pt x="0" y="8239"/>
                      </a:lnTo>
                      <a:cubicBezTo>
                        <a:pt x="40" y="8913"/>
                        <a:pt x="397" y="9507"/>
                        <a:pt x="951" y="9903"/>
                      </a:cubicBezTo>
                      <a:lnTo>
                        <a:pt x="42069" y="33591"/>
                      </a:lnTo>
                      <a:lnTo>
                        <a:pt x="45515" y="35612"/>
                      </a:lnTo>
                      <a:cubicBezTo>
                        <a:pt x="45792" y="35770"/>
                        <a:pt x="46109" y="35849"/>
                        <a:pt x="46466" y="35849"/>
                      </a:cubicBezTo>
                      <a:lnTo>
                        <a:pt x="46466" y="266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32"/>
                <p:cNvSpPr/>
                <p:nvPr/>
              </p:nvSpPr>
              <p:spPr>
                <a:xfrm>
                  <a:off x="7451862" y="3005021"/>
                  <a:ext cx="66743" cy="213706"/>
                </a:xfrm>
                <a:custGeom>
                  <a:rect b="b" l="l" r="r" t="t"/>
                  <a:pathLst>
                    <a:path extrusionOk="0" h="12558" w="3922">
                      <a:moveTo>
                        <a:pt x="3922" y="1"/>
                      </a:moveTo>
                      <a:lnTo>
                        <a:pt x="0" y="2259"/>
                      </a:lnTo>
                      <a:lnTo>
                        <a:pt x="0" y="12558"/>
                      </a:lnTo>
                      <a:cubicBezTo>
                        <a:pt x="40" y="12162"/>
                        <a:pt x="159" y="11805"/>
                        <a:pt x="396" y="11488"/>
                      </a:cubicBezTo>
                      <a:cubicBezTo>
                        <a:pt x="753" y="11053"/>
                        <a:pt x="1189" y="10696"/>
                        <a:pt x="1664" y="10419"/>
                      </a:cubicBezTo>
                      <a:cubicBezTo>
                        <a:pt x="2060" y="10142"/>
                        <a:pt x="2535" y="10023"/>
                        <a:pt x="3011" y="9983"/>
                      </a:cubicBezTo>
                      <a:cubicBezTo>
                        <a:pt x="3065" y="9976"/>
                        <a:pt x="3119" y="9973"/>
                        <a:pt x="3174" y="9973"/>
                      </a:cubicBezTo>
                      <a:cubicBezTo>
                        <a:pt x="3435" y="9973"/>
                        <a:pt x="3692" y="10050"/>
                        <a:pt x="3922" y="10181"/>
                      </a:cubicBezTo>
                      <a:lnTo>
                        <a:pt x="392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32"/>
                <p:cNvSpPr/>
                <p:nvPr/>
              </p:nvSpPr>
              <p:spPr>
                <a:xfrm>
                  <a:off x="7451862" y="3050186"/>
                  <a:ext cx="26973" cy="168541"/>
                </a:xfrm>
                <a:custGeom>
                  <a:rect b="b" l="l" r="r" t="t"/>
                  <a:pathLst>
                    <a:path extrusionOk="0" h="9904" w="1585">
                      <a:moveTo>
                        <a:pt x="0" y="1"/>
                      </a:moveTo>
                      <a:lnTo>
                        <a:pt x="0" y="9904"/>
                      </a:lnTo>
                      <a:cubicBezTo>
                        <a:pt x="40" y="9508"/>
                        <a:pt x="159" y="9151"/>
                        <a:pt x="396" y="8874"/>
                      </a:cubicBezTo>
                      <a:cubicBezTo>
                        <a:pt x="713" y="8438"/>
                        <a:pt x="1109" y="8082"/>
                        <a:pt x="1585" y="7805"/>
                      </a:cubicBezTo>
                      <a:lnTo>
                        <a:pt x="15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32"/>
                <p:cNvSpPr/>
                <p:nvPr/>
              </p:nvSpPr>
              <p:spPr>
                <a:xfrm>
                  <a:off x="6680680" y="2523035"/>
                  <a:ext cx="847369" cy="515613"/>
                </a:xfrm>
                <a:custGeom>
                  <a:rect b="b" l="l" r="r" t="t"/>
                  <a:pathLst>
                    <a:path extrusionOk="0" h="30299" w="49794">
                      <a:moveTo>
                        <a:pt x="1149" y="1"/>
                      </a:moveTo>
                      <a:cubicBezTo>
                        <a:pt x="1110" y="80"/>
                        <a:pt x="1070" y="199"/>
                        <a:pt x="1070" y="278"/>
                      </a:cubicBezTo>
                      <a:lnTo>
                        <a:pt x="1070" y="595"/>
                      </a:lnTo>
                      <a:cubicBezTo>
                        <a:pt x="1110" y="952"/>
                        <a:pt x="595" y="1506"/>
                        <a:pt x="1" y="1863"/>
                      </a:cubicBezTo>
                      <a:lnTo>
                        <a:pt x="47535" y="29314"/>
                      </a:lnTo>
                      <a:lnTo>
                        <a:pt x="47535" y="29948"/>
                      </a:lnTo>
                      <a:cubicBezTo>
                        <a:pt x="47535" y="30158"/>
                        <a:pt x="47700" y="30299"/>
                        <a:pt x="47965" y="30299"/>
                      </a:cubicBezTo>
                      <a:cubicBezTo>
                        <a:pt x="48150" y="30299"/>
                        <a:pt x="48384" y="30230"/>
                        <a:pt x="48645" y="30067"/>
                      </a:cubicBezTo>
                      <a:cubicBezTo>
                        <a:pt x="49239" y="29710"/>
                        <a:pt x="49754" y="29275"/>
                        <a:pt x="49754" y="28680"/>
                      </a:cubicBezTo>
                      <a:lnTo>
                        <a:pt x="49793" y="28086"/>
                      </a:lnTo>
                      <a:lnTo>
                        <a:pt x="1347" y="120"/>
                      </a:lnTo>
                      <a:lnTo>
                        <a:pt x="1149" y="1"/>
                      </a:ln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32"/>
                <p:cNvSpPr/>
                <p:nvPr/>
              </p:nvSpPr>
              <p:spPr>
                <a:xfrm>
                  <a:off x="6680680" y="2523035"/>
                  <a:ext cx="847369" cy="515613"/>
                </a:xfrm>
                <a:custGeom>
                  <a:rect b="b" l="l" r="r" t="t"/>
                  <a:pathLst>
                    <a:path extrusionOk="0" h="30299" w="49794">
                      <a:moveTo>
                        <a:pt x="1149" y="1"/>
                      </a:moveTo>
                      <a:cubicBezTo>
                        <a:pt x="1110" y="80"/>
                        <a:pt x="1070" y="199"/>
                        <a:pt x="1070" y="278"/>
                      </a:cubicBezTo>
                      <a:lnTo>
                        <a:pt x="1070" y="595"/>
                      </a:lnTo>
                      <a:cubicBezTo>
                        <a:pt x="1110" y="952"/>
                        <a:pt x="595" y="1506"/>
                        <a:pt x="1" y="1863"/>
                      </a:cubicBezTo>
                      <a:lnTo>
                        <a:pt x="47535" y="29314"/>
                      </a:lnTo>
                      <a:lnTo>
                        <a:pt x="47535" y="29948"/>
                      </a:lnTo>
                      <a:cubicBezTo>
                        <a:pt x="47535" y="30158"/>
                        <a:pt x="47700" y="30299"/>
                        <a:pt x="47965" y="30299"/>
                      </a:cubicBezTo>
                      <a:cubicBezTo>
                        <a:pt x="48150" y="30299"/>
                        <a:pt x="48384" y="30230"/>
                        <a:pt x="48645" y="30067"/>
                      </a:cubicBezTo>
                      <a:cubicBezTo>
                        <a:pt x="49239" y="29710"/>
                        <a:pt x="49754" y="29275"/>
                        <a:pt x="49754" y="28680"/>
                      </a:cubicBezTo>
                      <a:lnTo>
                        <a:pt x="49793" y="28086"/>
                      </a:lnTo>
                      <a:lnTo>
                        <a:pt x="1347" y="120"/>
                      </a:lnTo>
                      <a:lnTo>
                        <a:pt x="114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32"/>
                <p:cNvSpPr/>
                <p:nvPr/>
              </p:nvSpPr>
              <p:spPr>
                <a:xfrm>
                  <a:off x="6108365" y="2547982"/>
                  <a:ext cx="1384629" cy="791586"/>
                </a:xfrm>
                <a:custGeom>
                  <a:rect b="b" l="l" r="r" t="t"/>
                  <a:pathLst>
                    <a:path extrusionOk="0" h="46516" w="81365">
                      <a:moveTo>
                        <a:pt x="32565" y="1"/>
                      </a:moveTo>
                      <a:cubicBezTo>
                        <a:pt x="32227" y="1"/>
                        <a:pt x="31902" y="106"/>
                        <a:pt x="31611" y="317"/>
                      </a:cubicBezTo>
                      <a:lnTo>
                        <a:pt x="753" y="18103"/>
                      </a:lnTo>
                      <a:cubicBezTo>
                        <a:pt x="1" y="18539"/>
                        <a:pt x="1" y="19292"/>
                        <a:pt x="753" y="19728"/>
                      </a:cubicBezTo>
                      <a:lnTo>
                        <a:pt x="46585" y="46189"/>
                      </a:lnTo>
                      <a:cubicBezTo>
                        <a:pt x="47021" y="46407"/>
                        <a:pt x="47506" y="46516"/>
                        <a:pt x="47991" y="46516"/>
                      </a:cubicBezTo>
                      <a:cubicBezTo>
                        <a:pt x="48476" y="46516"/>
                        <a:pt x="48962" y="46407"/>
                        <a:pt x="49397" y="46189"/>
                      </a:cubicBezTo>
                      <a:lnTo>
                        <a:pt x="80453" y="28244"/>
                      </a:lnTo>
                      <a:cubicBezTo>
                        <a:pt x="80778" y="28082"/>
                        <a:pt x="81076" y="27946"/>
                        <a:pt x="81260" y="27946"/>
                      </a:cubicBezTo>
                      <a:cubicBezTo>
                        <a:pt x="81301" y="27946"/>
                        <a:pt x="81336" y="27953"/>
                        <a:pt x="81364" y="27967"/>
                      </a:cubicBezTo>
                      <a:lnTo>
                        <a:pt x="81166" y="27848"/>
                      </a:lnTo>
                      <a:lnTo>
                        <a:pt x="33632" y="397"/>
                      </a:lnTo>
                      <a:lnTo>
                        <a:pt x="33077" y="80"/>
                      </a:lnTo>
                      <a:cubicBezTo>
                        <a:pt x="32905" y="27"/>
                        <a:pt x="32734" y="1"/>
                        <a:pt x="325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32"/>
                <p:cNvSpPr/>
                <p:nvPr/>
              </p:nvSpPr>
              <p:spPr>
                <a:xfrm>
                  <a:off x="6700897" y="2507634"/>
                  <a:ext cx="863553" cy="506849"/>
                </a:xfrm>
                <a:custGeom>
                  <a:rect b="b" l="l" r="r" t="t"/>
                  <a:pathLst>
                    <a:path extrusionOk="0" h="29784" w="50745">
                      <a:moveTo>
                        <a:pt x="2034" y="0"/>
                      </a:moveTo>
                      <a:cubicBezTo>
                        <a:pt x="1684" y="0"/>
                        <a:pt x="1331" y="63"/>
                        <a:pt x="991" y="193"/>
                      </a:cubicBezTo>
                      <a:lnTo>
                        <a:pt x="397" y="549"/>
                      </a:lnTo>
                      <a:cubicBezTo>
                        <a:pt x="357" y="589"/>
                        <a:pt x="278" y="629"/>
                        <a:pt x="159" y="708"/>
                      </a:cubicBezTo>
                      <a:cubicBezTo>
                        <a:pt x="80" y="747"/>
                        <a:pt x="40" y="827"/>
                        <a:pt x="1" y="906"/>
                      </a:cubicBezTo>
                      <a:lnTo>
                        <a:pt x="199" y="1025"/>
                      </a:lnTo>
                      <a:lnTo>
                        <a:pt x="48645" y="28991"/>
                      </a:lnTo>
                      <a:cubicBezTo>
                        <a:pt x="48645" y="28912"/>
                        <a:pt x="48685" y="28872"/>
                        <a:pt x="48724" y="28833"/>
                      </a:cubicBezTo>
                      <a:lnTo>
                        <a:pt x="48883" y="28753"/>
                      </a:lnTo>
                      <a:lnTo>
                        <a:pt x="49239" y="28555"/>
                      </a:lnTo>
                      <a:lnTo>
                        <a:pt x="49675" y="28318"/>
                      </a:lnTo>
                      <a:cubicBezTo>
                        <a:pt x="49748" y="28263"/>
                        <a:pt x="49839" y="28233"/>
                        <a:pt x="49931" y="28233"/>
                      </a:cubicBezTo>
                      <a:cubicBezTo>
                        <a:pt x="50037" y="28233"/>
                        <a:pt x="50145" y="28272"/>
                        <a:pt x="50229" y="28357"/>
                      </a:cubicBezTo>
                      <a:cubicBezTo>
                        <a:pt x="50229" y="28357"/>
                        <a:pt x="50269" y="28357"/>
                        <a:pt x="50269" y="28397"/>
                      </a:cubicBezTo>
                      <a:cubicBezTo>
                        <a:pt x="50348" y="28476"/>
                        <a:pt x="50388" y="28516"/>
                        <a:pt x="50428" y="28595"/>
                      </a:cubicBezTo>
                      <a:cubicBezTo>
                        <a:pt x="50467" y="28674"/>
                        <a:pt x="50507" y="28793"/>
                        <a:pt x="50546" y="28872"/>
                      </a:cubicBezTo>
                      <a:cubicBezTo>
                        <a:pt x="50586" y="28991"/>
                        <a:pt x="50626" y="29070"/>
                        <a:pt x="50665" y="29189"/>
                      </a:cubicBezTo>
                      <a:cubicBezTo>
                        <a:pt x="50665" y="29308"/>
                        <a:pt x="50705" y="29427"/>
                        <a:pt x="50705" y="29546"/>
                      </a:cubicBezTo>
                      <a:cubicBezTo>
                        <a:pt x="50744" y="29625"/>
                        <a:pt x="50744" y="29704"/>
                        <a:pt x="50744" y="29783"/>
                      </a:cubicBezTo>
                      <a:lnTo>
                        <a:pt x="50744" y="29031"/>
                      </a:lnTo>
                      <a:cubicBezTo>
                        <a:pt x="50665" y="28120"/>
                        <a:pt x="50111" y="27327"/>
                        <a:pt x="49318" y="26852"/>
                      </a:cubicBezTo>
                      <a:lnTo>
                        <a:pt x="3487" y="391"/>
                      </a:lnTo>
                      <a:cubicBezTo>
                        <a:pt x="3041" y="133"/>
                        <a:pt x="2541" y="0"/>
                        <a:pt x="20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32"/>
                <p:cNvSpPr/>
                <p:nvPr/>
              </p:nvSpPr>
              <p:spPr>
                <a:xfrm>
                  <a:off x="6925375" y="3150640"/>
                  <a:ext cx="639756" cy="407178"/>
                </a:xfrm>
                <a:custGeom>
                  <a:rect b="b" l="l" r="r" t="t"/>
                  <a:pathLst>
                    <a:path extrusionOk="0" h="23927" w="37594">
                      <a:moveTo>
                        <a:pt x="36484" y="0"/>
                      </a:moveTo>
                      <a:cubicBezTo>
                        <a:pt x="36523" y="792"/>
                        <a:pt x="36325" y="1624"/>
                        <a:pt x="35969" y="2377"/>
                      </a:cubicBezTo>
                      <a:cubicBezTo>
                        <a:pt x="35731" y="2179"/>
                        <a:pt x="35414" y="2060"/>
                        <a:pt x="35097" y="2060"/>
                      </a:cubicBezTo>
                      <a:cubicBezTo>
                        <a:pt x="34582" y="2100"/>
                        <a:pt x="34147" y="2258"/>
                        <a:pt x="33711" y="2496"/>
                      </a:cubicBezTo>
                      <a:cubicBezTo>
                        <a:pt x="33236" y="2773"/>
                        <a:pt x="32800" y="3169"/>
                        <a:pt x="32483" y="3605"/>
                      </a:cubicBezTo>
                      <a:cubicBezTo>
                        <a:pt x="32245" y="3882"/>
                        <a:pt x="32087" y="4239"/>
                        <a:pt x="32087" y="4635"/>
                      </a:cubicBezTo>
                      <a:lnTo>
                        <a:pt x="3328" y="21232"/>
                      </a:lnTo>
                      <a:lnTo>
                        <a:pt x="1387" y="22342"/>
                      </a:lnTo>
                      <a:cubicBezTo>
                        <a:pt x="952" y="22579"/>
                        <a:pt x="476" y="22658"/>
                        <a:pt x="1" y="22658"/>
                      </a:cubicBezTo>
                      <a:lnTo>
                        <a:pt x="1" y="23926"/>
                      </a:lnTo>
                      <a:cubicBezTo>
                        <a:pt x="476" y="23926"/>
                        <a:pt x="952" y="23807"/>
                        <a:pt x="1387" y="23570"/>
                      </a:cubicBezTo>
                      <a:lnTo>
                        <a:pt x="4398" y="21866"/>
                      </a:lnTo>
                      <a:lnTo>
                        <a:pt x="32245" y="5784"/>
                      </a:lnTo>
                      <a:cubicBezTo>
                        <a:pt x="32760" y="5467"/>
                        <a:pt x="33156" y="5110"/>
                        <a:pt x="33156" y="4952"/>
                      </a:cubicBezTo>
                      <a:lnTo>
                        <a:pt x="33156" y="4635"/>
                      </a:lnTo>
                      <a:cubicBezTo>
                        <a:pt x="33156" y="4318"/>
                        <a:pt x="33671" y="3763"/>
                        <a:pt x="34266" y="3407"/>
                      </a:cubicBezTo>
                      <a:cubicBezTo>
                        <a:pt x="34592" y="3223"/>
                        <a:pt x="34876" y="3134"/>
                        <a:pt x="35075" y="3134"/>
                      </a:cubicBezTo>
                      <a:cubicBezTo>
                        <a:pt x="35263" y="3134"/>
                        <a:pt x="35375" y="3213"/>
                        <a:pt x="35375" y="3367"/>
                      </a:cubicBezTo>
                      <a:lnTo>
                        <a:pt x="35375" y="3644"/>
                      </a:lnTo>
                      <a:cubicBezTo>
                        <a:pt x="35375" y="3743"/>
                        <a:pt x="35434" y="3793"/>
                        <a:pt x="35533" y="3793"/>
                      </a:cubicBezTo>
                      <a:cubicBezTo>
                        <a:pt x="35632" y="3793"/>
                        <a:pt x="35771" y="3743"/>
                        <a:pt x="35929" y="3644"/>
                      </a:cubicBezTo>
                      <a:lnTo>
                        <a:pt x="36484" y="3328"/>
                      </a:lnTo>
                      <a:cubicBezTo>
                        <a:pt x="37078" y="3011"/>
                        <a:pt x="37593" y="1466"/>
                        <a:pt x="37593" y="0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32"/>
                <p:cNvSpPr/>
                <p:nvPr/>
              </p:nvSpPr>
              <p:spPr>
                <a:xfrm>
                  <a:off x="6925375" y="3150640"/>
                  <a:ext cx="639756" cy="407178"/>
                </a:xfrm>
                <a:custGeom>
                  <a:rect b="b" l="l" r="r" t="t"/>
                  <a:pathLst>
                    <a:path extrusionOk="0" h="23927" w="37594">
                      <a:moveTo>
                        <a:pt x="36484" y="0"/>
                      </a:moveTo>
                      <a:cubicBezTo>
                        <a:pt x="36523" y="792"/>
                        <a:pt x="36325" y="1624"/>
                        <a:pt x="35969" y="2377"/>
                      </a:cubicBezTo>
                      <a:cubicBezTo>
                        <a:pt x="35731" y="2179"/>
                        <a:pt x="35414" y="2060"/>
                        <a:pt x="35097" y="2060"/>
                      </a:cubicBezTo>
                      <a:cubicBezTo>
                        <a:pt x="34582" y="2100"/>
                        <a:pt x="34147" y="2258"/>
                        <a:pt x="33711" y="2496"/>
                      </a:cubicBezTo>
                      <a:cubicBezTo>
                        <a:pt x="33236" y="2773"/>
                        <a:pt x="32800" y="3169"/>
                        <a:pt x="32483" y="3605"/>
                      </a:cubicBezTo>
                      <a:cubicBezTo>
                        <a:pt x="32245" y="3882"/>
                        <a:pt x="32087" y="4239"/>
                        <a:pt x="32087" y="4635"/>
                      </a:cubicBezTo>
                      <a:lnTo>
                        <a:pt x="3328" y="21232"/>
                      </a:lnTo>
                      <a:lnTo>
                        <a:pt x="1387" y="22342"/>
                      </a:lnTo>
                      <a:cubicBezTo>
                        <a:pt x="952" y="22579"/>
                        <a:pt x="476" y="22658"/>
                        <a:pt x="1" y="22658"/>
                      </a:cubicBezTo>
                      <a:lnTo>
                        <a:pt x="1" y="23926"/>
                      </a:lnTo>
                      <a:cubicBezTo>
                        <a:pt x="476" y="23926"/>
                        <a:pt x="952" y="23807"/>
                        <a:pt x="1387" y="23570"/>
                      </a:cubicBezTo>
                      <a:lnTo>
                        <a:pt x="4398" y="21866"/>
                      </a:lnTo>
                      <a:lnTo>
                        <a:pt x="32245" y="5784"/>
                      </a:lnTo>
                      <a:cubicBezTo>
                        <a:pt x="32760" y="5467"/>
                        <a:pt x="33156" y="5110"/>
                        <a:pt x="33156" y="4952"/>
                      </a:cubicBezTo>
                      <a:lnTo>
                        <a:pt x="33156" y="4635"/>
                      </a:lnTo>
                      <a:cubicBezTo>
                        <a:pt x="33156" y="4318"/>
                        <a:pt x="33671" y="3763"/>
                        <a:pt x="34266" y="3407"/>
                      </a:cubicBezTo>
                      <a:cubicBezTo>
                        <a:pt x="34592" y="3223"/>
                        <a:pt x="34876" y="3134"/>
                        <a:pt x="35075" y="3134"/>
                      </a:cubicBezTo>
                      <a:cubicBezTo>
                        <a:pt x="35263" y="3134"/>
                        <a:pt x="35375" y="3213"/>
                        <a:pt x="35375" y="3367"/>
                      </a:cubicBezTo>
                      <a:lnTo>
                        <a:pt x="35375" y="3644"/>
                      </a:lnTo>
                      <a:cubicBezTo>
                        <a:pt x="35375" y="3743"/>
                        <a:pt x="35434" y="3793"/>
                        <a:pt x="35533" y="3793"/>
                      </a:cubicBezTo>
                      <a:cubicBezTo>
                        <a:pt x="35632" y="3793"/>
                        <a:pt x="35771" y="3743"/>
                        <a:pt x="35929" y="3644"/>
                      </a:cubicBezTo>
                      <a:lnTo>
                        <a:pt x="36484" y="3328"/>
                      </a:lnTo>
                      <a:cubicBezTo>
                        <a:pt x="37078" y="3011"/>
                        <a:pt x="37593" y="1466"/>
                        <a:pt x="375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32"/>
                <p:cNvSpPr/>
                <p:nvPr/>
              </p:nvSpPr>
              <p:spPr>
                <a:xfrm>
                  <a:off x="6924711" y="2987681"/>
                  <a:ext cx="639739" cy="373296"/>
                </a:xfrm>
                <a:custGeom>
                  <a:rect b="b" l="l" r="r" t="t"/>
                  <a:pathLst>
                    <a:path extrusionOk="0" h="21936" w="37593">
                      <a:moveTo>
                        <a:pt x="36715" y="0"/>
                      </a:moveTo>
                      <a:cubicBezTo>
                        <a:pt x="36640" y="0"/>
                        <a:pt x="36561" y="22"/>
                        <a:pt x="36483" y="69"/>
                      </a:cubicBezTo>
                      <a:lnTo>
                        <a:pt x="36048" y="346"/>
                      </a:lnTo>
                      <a:lnTo>
                        <a:pt x="35731" y="544"/>
                      </a:lnTo>
                      <a:lnTo>
                        <a:pt x="35572" y="624"/>
                      </a:lnTo>
                      <a:cubicBezTo>
                        <a:pt x="35453" y="743"/>
                        <a:pt x="35374" y="901"/>
                        <a:pt x="35414" y="1059"/>
                      </a:cubicBezTo>
                      <a:lnTo>
                        <a:pt x="35414" y="1416"/>
                      </a:lnTo>
                      <a:cubicBezTo>
                        <a:pt x="35295" y="1891"/>
                        <a:pt x="34978" y="2287"/>
                        <a:pt x="34542" y="2525"/>
                      </a:cubicBezTo>
                      <a:cubicBezTo>
                        <a:pt x="34225" y="2684"/>
                        <a:pt x="33948" y="2763"/>
                        <a:pt x="33750" y="2763"/>
                      </a:cubicBezTo>
                      <a:cubicBezTo>
                        <a:pt x="33552" y="2763"/>
                        <a:pt x="33433" y="2684"/>
                        <a:pt x="33433" y="2525"/>
                      </a:cubicBezTo>
                      <a:lnTo>
                        <a:pt x="33433" y="2169"/>
                      </a:lnTo>
                      <a:cubicBezTo>
                        <a:pt x="33422" y="2134"/>
                        <a:pt x="33380" y="2116"/>
                        <a:pt x="33313" y="2116"/>
                      </a:cubicBezTo>
                      <a:cubicBezTo>
                        <a:pt x="33152" y="2116"/>
                        <a:pt x="32847" y="2221"/>
                        <a:pt x="32482" y="2446"/>
                      </a:cubicBezTo>
                      <a:lnTo>
                        <a:pt x="25431" y="6486"/>
                      </a:lnTo>
                      <a:lnTo>
                        <a:pt x="3328" y="19242"/>
                      </a:lnTo>
                      <a:lnTo>
                        <a:pt x="1426" y="20351"/>
                      </a:lnTo>
                      <a:cubicBezTo>
                        <a:pt x="1046" y="20558"/>
                        <a:pt x="635" y="20675"/>
                        <a:pt x="195" y="20675"/>
                      </a:cubicBezTo>
                      <a:cubicBezTo>
                        <a:pt x="130" y="20675"/>
                        <a:pt x="66" y="20673"/>
                        <a:pt x="0" y="20668"/>
                      </a:cubicBezTo>
                      <a:lnTo>
                        <a:pt x="0" y="21935"/>
                      </a:lnTo>
                      <a:cubicBezTo>
                        <a:pt x="476" y="21935"/>
                        <a:pt x="951" y="21816"/>
                        <a:pt x="1387" y="21618"/>
                      </a:cubicBezTo>
                      <a:lnTo>
                        <a:pt x="4397" y="19875"/>
                      </a:lnTo>
                      <a:lnTo>
                        <a:pt x="32205" y="3793"/>
                      </a:lnTo>
                      <a:lnTo>
                        <a:pt x="32403" y="3713"/>
                      </a:lnTo>
                      <a:lnTo>
                        <a:pt x="32482" y="3634"/>
                      </a:lnTo>
                      <a:cubicBezTo>
                        <a:pt x="32760" y="3872"/>
                        <a:pt x="33116" y="3991"/>
                        <a:pt x="33473" y="3991"/>
                      </a:cubicBezTo>
                      <a:cubicBezTo>
                        <a:pt x="33948" y="3991"/>
                        <a:pt x="34423" y="3832"/>
                        <a:pt x="34820" y="3595"/>
                      </a:cubicBezTo>
                      <a:cubicBezTo>
                        <a:pt x="35533" y="3198"/>
                        <a:pt x="36364" y="2406"/>
                        <a:pt x="36444" y="1535"/>
                      </a:cubicBezTo>
                      <a:cubicBezTo>
                        <a:pt x="36444" y="1535"/>
                        <a:pt x="36444" y="1574"/>
                        <a:pt x="36444" y="1574"/>
                      </a:cubicBezTo>
                      <a:lnTo>
                        <a:pt x="36483" y="1852"/>
                      </a:lnTo>
                      <a:lnTo>
                        <a:pt x="36483" y="2169"/>
                      </a:lnTo>
                      <a:lnTo>
                        <a:pt x="36483" y="9536"/>
                      </a:lnTo>
                      <a:lnTo>
                        <a:pt x="37592" y="9536"/>
                      </a:lnTo>
                      <a:lnTo>
                        <a:pt x="37592" y="2169"/>
                      </a:lnTo>
                      <a:lnTo>
                        <a:pt x="37592" y="1733"/>
                      </a:lnTo>
                      <a:lnTo>
                        <a:pt x="37592" y="1574"/>
                      </a:lnTo>
                      <a:cubicBezTo>
                        <a:pt x="37553" y="1495"/>
                        <a:pt x="37553" y="1416"/>
                        <a:pt x="37553" y="1337"/>
                      </a:cubicBezTo>
                      <a:cubicBezTo>
                        <a:pt x="37513" y="1218"/>
                        <a:pt x="37513" y="1099"/>
                        <a:pt x="37474" y="980"/>
                      </a:cubicBezTo>
                      <a:cubicBezTo>
                        <a:pt x="37434" y="861"/>
                        <a:pt x="37394" y="743"/>
                        <a:pt x="37394" y="663"/>
                      </a:cubicBezTo>
                      <a:cubicBezTo>
                        <a:pt x="37355" y="544"/>
                        <a:pt x="37315" y="465"/>
                        <a:pt x="37236" y="386"/>
                      </a:cubicBezTo>
                      <a:cubicBezTo>
                        <a:pt x="37236" y="346"/>
                        <a:pt x="37236" y="346"/>
                        <a:pt x="37196" y="307"/>
                      </a:cubicBezTo>
                      <a:cubicBezTo>
                        <a:pt x="37157" y="267"/>
                        <a:pt x="37157" y="228"/>
                        <a:pt x="37117" y="188"/>
                      </a:cubicBezTo>
                      <a:cubicBezTo>
                        <a:pt x="37077" y="148"/>
                        <a:pt x="37077" y="148"/>
                        <a:pt x="37038" y="148"/>
                      </a:cubicBezTo>
                      <a:cubicBezTo>
                        <a:pt x="36942" y="52"/>
                        <a:pt x="36831" y="0"/>
                        <a:pt x="36715" y="0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32"/>
                <p:cNvSpPr/>
                <p:nvPr/>
              </p:nvSpPr>
              <p:spPr>
                <a:xfrm>
                  <a:off x="6924711" y="2987681"/>
                  <a:ext cx="639739" cy="373296"/>
                </a:xfrm>
                <a:custGeom>
                  <a:rect b="b" l="l" r="r" t="t"/>
                  <a:pathLst>
                    <a:path extrusionOk="0" h="21936" w="37593">
                      <a:moveTo>
                        <a:pt x="36715" y="0"/>
                      </a:moveTo>
                      <a:cubicBezTo>
                        <a:pt x="36640" y="0"/>
                        <a:pt x="36561" y="22"/>
                        <a:pt x="36483" y="69"/>
                      </a:cubicBezTo>
                      <a:lnTo>
                        <a:pt x="36048" y="346"/>
                      </a:lnTo>
                      <a:lnTo>
                        <a:pt x="35731" y="544"/>
                      </a:lnTo>
                      <a:lnTo>
                        <a:pt x="35572" y="624"/>
                      </a:lnTo>
                      <a:cubicBezTo>
                        <a:pt x="35453" y="743"/>
                        <a:pt x="35374" y="901"/>
                        <a:pt x="35414" y="1059"/>
                      </a:cubicBezTo>
                      <a:lnTo>
                        <a:pt x="35414" y="1416"/>
                      </a:lnTo>
                      <a:cubicBezTo>
                        <a:pt x="35295" y="1891"/>
                        <a:pt x="34978" y="2287"/>
                        <a:pt x="34542" y="2525"/>
                      </a:cubicBezTo>
                      <a:cubicBezTo>
                        <a:pt x="34225" y="2684"/>
                        <a:pt x="33948" y="2763"/>
                        <a:pt x="33750" y="2763"/>
                      </a:cubicBezTo>
                      <a:cubicBezTo>
                        <a:pt x="33552" y="2763"/>
                        <a:pt x="33433" y="2684"/>
                        <a:pt x="33433" y="2525"/>
                      </a:cubicBezTo>
                      <a:lnTo>
                        <a:pt x="33433" y="2169"/>
                      </a:lnTo>
                      <a:cubicBezTo>
                        <a:pt x="33422" y="2134"/>
                        <a:pt x="33380" y="2116"/>
                        <a:pt x="33313" y="2116"/>
                      </a:cubicBezTo>
                      <a:cubicBezTo>
                        <a:pt x="33152" y="2116"/>
                        <a:pt x="32847" y="2221"/>
                        <a:pt x="32482" y="2446"/>
                      </a:cubicBezTo>
                      <a:lnTo>
                        <a:pt x="25431" y="6486"/>
                      </a:lnTo>
                      <a:lnTo>
                        <a:pt x="3328" y="19242"/>
                      </a:lnTo>
                      <a:lnTo>
                        <a:pt x="1426" y="20351"/>
                      </a:lnTo>
                      <a:cubicBezTo>
                        <a:pt x="1046" y="20558"/>
                        <a:pt x="635" y="20675"/>
                        <a:pt x="195" y="20675"/>
                      </a:cubicBezTo>
                      <a:cubicBezTo>
                        <a:pt x="130" y="20675"/>
                        <a:pt x="66" y="20673"/>
                        <a:pt x="0" y="20668"/>
                      </a:cubicBezTo>
                      <a:lnTo>
                        <a:pt x="0" y="21935"/>
                      </a:lnTo>
                      <a:cubicBezTo>
                        <a:pt x="476" y="21935"/>
                        <a:pt x="951" y="21816"/>
                        <a:pt x="1387" y="21618"/>
                      </a:cubicBezTo>
                      <a:lnTo>
                        <a:pt x="4397" y="19875"/>
                      </a:lnTo>
                      <a:lnTo>
                        <a:pt x="32205" y="3793"/>
                      </a:lnTo>
                      <a:lnTo>
                        <a:pt x="32403" y="3713"/>
                      </a:lnTo>
                      <a:lnTo>
                        <a:pt x="32482" y="3634"/>
                      </a:lnTo>
                      <a:cubicBezTo>
                        <a:pt x="32760" y="3872"/>
                        <a:pt x="33116" y="3991"/>
                        <a:pt x="33473" y="3991"/>
                      </a:cubicBezTo>
                      <a:cubicBezTo>
                        <a:pt x="33948" y="3991"/>
                        <a:pt x="34423" y="3832"/>
                        <a:pt x="34820" y="3595"/>
                      </a:cubicBezTo>
                      <a:cubicBezTo>
                        <a:pt x="35533" y="3198"/>
                        <a:pt x="36364" y="2406"/>
                        <a:pt x="36444" y="1535"/>
                      </a:cubicBezTo>
                      <a:cubicBezTo>
                        <a:pt x="36444" y="1535"/>
                        <a:pt x="36444" y="1574"/>
                        <a:pt x="36444" y="1574"/>
                      </a:cubicBezTo>
                      <a:lnTo>
                        <a:pt x="36483" y="1852"/>
                      </a:lnTo>
                      <a:lnTo>
                        <a:pt x="36483" y="2169"/>
                      </a:lnTo>
                      <a:lnTo>
                        <a:pt x="36483" y="9536"/>
                      </a:lnTo>
                      <a:lnTo>
                        <a:pt x="37592" y="9536"/>
                      </a:lnTo>
                      <a:lnTo>
                        <a:pt x="37592" y="2169"/>
                      </a:lnTo>
                      <a:lnTo>
                        <a:pt x="37592" y="1733"/>
                      </a:lnTo>
                      <a:lnTo>
                        <a:pt x="37592" y="1574"/>
                      </a:lnTo>
                      <a:cubicBezTo>
                        <a:pt x="37553" y="1495"/>
                        <a:pt x="37553" y="1416"/>
                        <a:pt x="37553" y="1337"/>
                      </a:cubicBezTo>
                      <a:cubicBezTo>
                        <a:pt x="37513" y="1218"/>
                        <a:pt x="37513" y="1099"/>
                        <a:pt x="37474" y="980"/>
                      </a:cubicBezTo>
                      <a:cubicBezTo>
                        <a:pt x="37434" y="861"/>
                        <a:pt x="37394" y="743"/>
                        <a:pt x="37394" y="663"/>
                      </a:cubicBezTo>
                      <a:cubicBezTo>
                        <a:pt x="37355" y="544"/>
                        <a:pt x="37315" y="465"/>
                        <a:pt x="37236" y="386"/>
                      </a:cubicBezTo>
                      <a:cubicBezTo>
                        <a:pt x="37236" y="346"/>
                        <a:pt x="37236" y="346"/>
                        <a:pt x="37196" y="307"/>
                      </a:cubicBezTo>
                      <a:cubicBezTo>
                        <a:pt x="37157" y="267"/>
                        <a:pt x="37157" y="228"/>
                        <a:pt x="37117" y="188"/>
                      </a:cubicBezTo>
                      <a:cubicBezTo>
                        <a:pt x="37077" y="148"/>
                        <a:pt x="37077" y="148"/>
                        <a:pt x="37038" y="148"/>
                      </a:cubicBezTo>
                      <a:cubicBezTo>
                        <a:pt x="36942" y="52"/>
                        <a:pt x="36831" y="0"/>
                        <a:pt x="367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32"/>
                <p:cNvSpPr/>
                <p:nvPr/>
              </p:nvSpPr>
              <p:spPr>
                <a:xfrm>
                  <a:off x="6111053" y="2869528"/>
                  <a:ext cx="813675" cy="491448"/>
                </a:xfrm>
                <a:custGeom>
                  <a:rect b="b" l="l" r="r" t="t"/>
                  <a:pathLst>
                    <a:path extrusionOk="0" h="28879" w="47814">
                      <a:moveTo>
                        <a:pt x="1" y="1"/>
                      </a:moveTo>
                      <a:lnTo>
                        <a:pt x="1" y="1268"/>
                      </a:lnTo>
                      <a:cubicBezTo>
                        <a:pt x="41" y="1625"/>
                        <a:pt x="278" y="1942"/>
                        <a:pt x="595" y="2100"/>
                      </a:cubicBezTo>
                      <a:lnTo>
                        <a:pt x="43377" y="26818"/>
                      </a:lnTo>
                      <a:lnTo>
                        <a:pt x="46387" y="28561"/>
                      </a:lnTo>
                      <a:cubicBezTo>
                        <a:pt x="46823" y="28759"/>
                        <a:pt x="47298" y="28878"/>
                        <a:pt x="47813" y="28878"/>
                      </a:cubicBezTo>
                      <a:lnTo>
                        <a:pt x="47813" y="27611"/>
                      </a:lnTo>
                      <a:cubicBezTo>
                        <a:pt x="47298" y="27611"/>
                        <a:pt x="46823" y="27492"/>
                        <a:pt x="46387" y="27294"/>
                      </a:cubicBezTo>
                      <a:lnTo>
                        <a:pt x="44525" y="26185"/>
                      </a:lnTo>
                      <a:lnTo>
                        <a:pt x="595" y="833"/>
                      </a:lnTo>
                      <a:cubicBezTo>
                        <a:pt x="278" y="674"/>
                        <a:pt x="41" y="357"/>
                        <a:pt x="1" y="1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32"/>
                <p:cNvSpPr/>
                <p:nvPr/>
              </p:nvSpPr>
              <p:spPr>
                <a:xfrm>
                  <a:off x="6111053" y="2869528"/>
                  <a:ext cx="813675" cy="491448"/>
                </a:xfrm>
                <a:custGeom>
                  <a:rect b="b" l="l" r="r" t="t"/>
                  <a:pathLst>
                    <a:path extrusionOk="0" h="28879" w="47814">
                      <a:moveTo>
                        <a:pt x="1" y="1"/>
                      </a:moveTo>
                      <a:lnTo>
                        <a:pt x="1" y="1268"/>
                      </a:lnTo>
                      <a:cubicBezTo>
                        <a:pt x="41" y="1625"/>
                        <a:pt x="278" y="1942"/>
                        <a:pt x="595" y="2100"/>
                      </a:cubicBezTo>
                      <a:lnTo>
                        <a:pt x="43377" y="26818"/>
                      </a:lnTo>
                      <a:lnTo>
                        <a:pt x="46387" y="28561"/>
                      </a:lnTo>
                      <a:cubicBezTo>
                        <a:pt x="46823" y="28759"/>
                        <a:pt x="47298" y="28878"/>
                        <a:pt x="47813" y="28878"/>
                      </a:cubicBezTo>
                      <a:lnTo>
                        <a:pt x="47813" y="27611"/>
                      </a:lnTo>
                      <a:cubicBezTo>
                        <a:pt x="47298" y="27611"/>
                        <a:pt x="46823" y="27492"/>
                        <a:pt x="46387" y="27294"/>
                      </a:cubicBezTo>
                      <a:lnTo>
                        <a:pt x="44525" y="26185"/>
                      </a:lnTo>
                      <a:lnTo>
                        <a:pt x="595" y="833"/>
                      </a:lnTo>
                      <a:cubicBezTo>
                        <a:pt x="278" y="674"/>
                        <a:pt x="41" y="357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32"/>
                <p:cNvSpPr/>
                <p:nvPr/>
              </p:nvSpPr>
              <p:spPr>
                <a:xfrm>
                  <a:off x="6111053" y="3066369"/>
                  <a:ext cx="814338" cy="491448"/>
                </a:xfrm>
                <a:custGeom>
                  <a:rect b="b" l="l" r="r" t="t"/>
                  <a:pathLst>
                    <a:path extrusionOk="0" h="28879" w="47853">
                      <a:moveTo>
                        <a:pt x="1" y="1"/>
                      </a:moveTo>
                      <a:lnTo>
                        <a:pt x="1" y="1268"/>
                      </a:lnTo>
                      <a:cubicBezTo>
                        <a:pt x="41" y="1625"/>
                        <a:pt x="278" y="1942"/>
                        <a:pt x="595" y="2060"/>
                      </a:cubicBezTo>
                      <a:lnTo>
                        <a:pt x="43416" y="26818"/>
                      </a:lnTo>
                      <a:lnTo>
                        <a:pt x="46427" y="28522"/>
                      </a:lnTo>
                      <a:cubicBezTo>
                        <a:pt x="46863" y="28759"/>
                        <a:pt x="47338" y="28878"/>
                        <a:pt x="47853" y="28878"/>
                      </a:cubicBezTo>
                      <a:lnTo>
                        <a:pt x="47853" y="27610"/>
                      </a:lnTo>
                      <a:cubicBezTo>
                        <a:pt x="47338" y="27610"/>
                        <a:pt x="46863" y="27492"/>
                        <a:pt x="46427" y="27254"/>
                      </a:cubicBezTo>
                      <a:lnTo>
                        <a:pt x="44525" y="26184"/>
                      </a:lnTo>
                      <a:lnTo>
                        <a:pt x="635" y="832"/>
                      </a:lnTo>
                      <a:cubicBezTo>
                        <a:pt x="278" y="674"/>
                        <a:pt x="41" y="357"/>
                        <a:pt x="1" y="1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32"/>
                <p:cNvSpPr/>
                <p:nvPr/>
              </p:nvSpPr>
              <p:spPr>
                <a:xfrm>
                  <a:off x="6111053" y="3066369"/>
                  <a:ext cx="814338" cy="491448"/>
                </a:xfrm>
                <a:custGeom>
                  <a:rect b="b" l="l" r="r" t="t"/>
                  <a:pathLst>
                    <a:path extrusionOk="0" h="28879" w="47853">
                      <a:moveTo>
                        <a:pt x="1" y="1"/>
                      </a:moveTo>
                      <a:lnTo>
                        <a:pt x="1" y="1268"/>
                      </a:lnTo>
                      <a:cubicBezTo>
                        <a:pt x="41" y="1625"/>
                        <a:pt x="278" y="1942"/>
                        <a:pt x="595" y="2060"/>
                      </a:cubicBezTo>
                      <a:lnTo>
                        <a:pt x="43416" y="26818"/>
                      </a:lnTo>
                      <a:lnTo>
                        <a:pt x="46427" y="28522"/>
                      </a:lnTo>
                      <a:cubicBezTo>
                        <a:pt x="46863" y="28759"/>
                        <a:pt x="47338" y="28878"/>
                        <a:pt x="47853" y="28878"/>
                      </a:cubicBezTo>
                      <a:lnTo>
                        <a:pt x="47853" y="27610"/>
                      </a:lnTo>
                      <a:cubicBezTo>
                        <a:pt x="47338" y="27610"/>
                        <a:pt x="46863" y="27492"/>
                        <a:pt x="46427" y="27254"/>
                      </a:cubicBezTo>
                      <a:lnTo>
                        <a:pt x="44525" y="26184"/>
                      </a:lnTo>
                      <a:lnTo>
                        <a:pt x="635" y="832"/>
                      </a:lnTo>
                      <a:cubicBezTo>
                        <a:pt x="278" y="674"/>
                        <a:pt x="41" y="357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6" name="Google Shape;286;p32"/>
              <p:cNvSpPr/>
              <p:nvPr/>
            </p:nvSpPr>
            <p:spPr>
              <a:xfrm>
                <a:off x="6411436" y="2125204"/>
                <a:ext cx="257288" cy="260861"/>
              </a:xfrm>
              <a:custGeom>
                <a:rect b="b" l="l" r="r" t="t"/>
                <a:pathLst>
                  <a:path extrusionOk="0" h="11608" w="11449">
                    <a:moveTo>
                      <a:pt x="4556" y="1"/>
                    </a:moveTo>
                    <a:lnTo>
                      <a:pt x="1" y="8082"/>
                    </a:lnTo>
                    <a:lnTo>
                      <a:pt x="6616" y="11607"/>
                    </a:lnTo>
                    <a:lnTo>
                      <a:pt x="11449" y="4438"/>
                    </a:lnTo>
                    <a:lnTo>
                      <a:pt x="4556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6501352" y="1710234"/>
                <a:ext cx="374796" cy="528036"/>
              </a:xfrm>
              <a:custGeom>
                <a:rect b="b" l="l" r="r" t="t"/>
                <a:pathLst>
                  <a:path extrusionOk="0" h="23497" w="16678">
                    <a:moveTo>
                      <a:pt x="14504" y="1"/>
                    </a:moveTo>
                    <a:cubicBezTo>
                      <a:pt x="12265" y="1"/>
                      <a:pt x="9695" y="755"/>
                      <a:pt x="7844" y="3928"/>
                    </a:cubicBezTo>
                    <a:cubicBezTo>
                      <a:pt x="5348" y="8206"/>
                      <a:pt x="1" y="18704"/>
                      <a:pt x="1" y="18704"/>
                    </a:cubicBezTo>
                    <a:cubicBezTo>
                      <a:pt x="1" y="18704"/>
                      <a:pt x="3130" y="22744"/>
                      <a:pt x="7646" y="23497"/>
                    </a:cubicBezTo>
                    <a:lnTo>
                      <a:pt x="15093" y="11771"/>
                    </a:lnTo>
                    <a:lnTo>
                      <a:pt x="16677" y="205"/>
                    </a:lnTo>
                    <a:cubicBezTo>
                      <a:pt x="16023" y="92"/>
                      <a:pt x="15284" y="1"/>
                      <a:pt x="145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6615314" y="3944823"/>
                <a:ext cx="126408" cy="217242"/>
              </a:xfrm>
              <a:custGeom>
                <a:rect b="b" l="l" r="r" t="t"/>
                <a:pathLst>
                  <a:path extrusionOk="0" h="9667" w="5625">
                    <a:moveTo>
                      <a:pt x="0" y="1"/>
                    </a:moveTo>
                    <a:lnTo>
                      <a:pt x="0" y="9666"/>
                    </a:lnTo>
                    <a:lnTo>
                      <a:pt x="5625" y="9666"/>
                    </a:lnTo>
                    <a:lnTo>
                      <a:pt x="5625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6240527" y="3660850"/>
                <a:ext cx="133554" cy="235040"/>
              </a:xfrm>
              <a:custGeom>
                <a:rect b="b" l="l" r="r" t="t"/>
                <a:pathLst>
                  <a:path extrusionOk="0" h="10459" w="5943">
                    <a:moveTo>
                      <a:pt x="5665" y="1"/>
                    </a:moveTo>
                    <a:lnTo>
                      <a:pt x="0" y="199"/>
                    </a:lnTo>
                    <a:lnTo>
                      <a:pt x="277" y="10458"/>
                    </a:lnTo>
                    <a:lnTo>
                      <a:pt x="5942" y="10260"/>
                    </a:lnTo>
                    <a:lnTo>
                      <a:pt x="5665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6403189" y="4081034"/>
                <a:ext cx="370594" cy="338616"/>
              </a:xfrm>
              <a:custGeom>
                <a:rect b="b" l="l" r="r" t="t"/>
                <a:pathLst>
                  <a:path extrusionOk="0" h="15068" w="16491">
                    <a:moveTo>
                      <a:pt x="9439" y="1"/>
                    </a:moveTo>
                    <a:cubicBezTo>
                      <a:pt x="8884" y="238"/>
                      <a:pt x="7617" y="5031"/>
                      <a:pt x="5399" y="7091"/>
                    </a:cubicBezTo>
                    <a:cubicBezTo>
                      <a:pt x="3616" y="8715"/>
                      <a:pt x="1160" y="10577"/>
                      <a:pt x="526" y="12399"/>
                    </a:cubicBezTo>
                    <a:cubicBezTo>
                      <a:pt x="0" y="14013"/>
                      <a:pt x="3078" y="15068"/>
                      <a:pt x="4944" y="15068"/>
                    </a:cubicBezTo>
                    <a:cubicBezTo>
                      <a:pt x="5185" y="15068"/>
                      <a:pt x="5406" y="15050"/>
                      <a:pt x="5597" y="15014"/>
                    </a:cubicBezTo>
                    <a:cubicBezTo>
                      <a:pt x="7538" y="14697"/>
                      <a:pt x="10905" y="13310"/>
                      <a:pt x="11737" y="12043"/>
                    </a:cubicBezTo>
                    <a:cubicBezTo>
                      <a:pt x="12568" y="10815"/>
                      <a:pt x="12965" y="8913"/>
                      <a:pt x="13638" y="8002"/>
                    </a:cubicBezTo>
                    <a:cubicBezTo>
                      <a:pt x="14351" y="7091"/>
                      <a:pt x="15896" y="6022"/>
                      <a:pt x="16292" y="4992"/>
                    </a:cubicBezTo>
                    <a:cubicBezTo>
                      <a:pt x="16490" y="4398"/>
                      <a:pt x="16252" y="3090"/>
                      <a:pt x="15975" y="2021"/>
                    </a:cubicBezTo>
                    <a:cubicBezTo>
                      <a:pt x="15712" y="1080"/>
                      <a:pt x="15448" y="31"/>
                      <a:pt x="15117" y="31"/>
                    </a:cubicBezTo>
                    <a:cubicBezTo>
                      <a:pt x="15099" y="31"/>
                      <a:pt x="15082" y="34"/>
                      <a:pt x="15064" y="40"/>
                    </a:cubicBezTo>
                    <a:lnTo>
                      <a:pt x="15064" y="634"/>
                    </a:lnTo>
                    <a:cubicBezTo>
                      <a:pt x="14668" y="1110"/>
                      <a:pt x="13519" y="1545"/>
                      <a:pt x="12252" y="1585"/>
                    </a:cubicBezTo>
                    <a:cubicBezTo>
                      <a:pt x="12184" y="1588"/>
                      <a:pt x="12110" y="1590"/>
                      <a:pt x="12029" y="1590"/>
                    </a:cubicBezTo>
                    <a:cubicBezTo>
                      <a:pt x="11107" y="1590"/>
                      <a:pt x="9403" y="1376"/>
                      <a:pt x="9439" y="793"/>
                    </a:cubicBezTo>
                    <a:lnTo>
                      <a:pt x="94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>
                <a:off x="5936957" y="3849491"/>
                <a:ext cx="485181" cy="248478"/>
              </a:xfrm>
              <a:custGeom>
                <a:rect b="b" l="l" r="r" t="t"/>
                <a:pathLst>
                  <a:path extrusionOk="0" h="11057" w="21590">
                    <a:moveTo>
                      <a:pt x="19447" y="0"/>
                    </a:moveTo>
                    <a:cubicBezTo>
                      <a:pt x="19435" y="0"/>
                      <a:pt x="19423" y="2"/>
                      <a:pt x="19410" y="4"/>
                    </a:cubicBezTo>
                    <a:lnTo>
                      <a:pt x="19410" y="480"/>
                    </a:lnTo>
                    <a:cubicBezTo>
                      <a:pt x="18971" y="1153"/>
                      <a:pt x="17330" y="1572"/>
                      <a:pt x="15826" y="1572"/>
                    </a:cubicBezTo>
                    <a:cubicBezTo>
                      <a:pt x="15028" y="1572"/>
                      <a:pt x="14268" y="1454"/>
                      <a:pt x="13746" y="1193"/>
                    </a:cubicBezTo>
                    <a:lnTo>
                      <a:pt x="13746" y="321"/>
                    </a:lnTo>
                    <a:cubicBezTo>
                      <a:pt x="13469" y="321"/>
                      <a:pt x="13231" y="757"/>
                      <a:pt x="12557" y="1430"/>
                    </a:cubicBezTo>
                    <a:cubicBezTo>
                      <a:pt x="11607" y="2421"/>
                      <a:pt x="10458" y="3213"/>
                      <a:pt x="9230" y="3847"/>
                    </a:cubicBezTo>
                    <a:cubicBezTo>
                      <a:pt x="7131" y="4877"/>
                      <a:pt x="3011" y="6501"/>
                      <a:pt x="1149" y="7372"/>
                    </a:cubicBezTo>
                    <a:cubicBezTo>
                      <a:pt x="0" y="7887"/>
                      <a:pt x="40" y="9274"/>
                      <a:pt x="1228" y="10106"/>
                    </a:cubicBezTo>
                    <a:cubicBezTo>
                      <a:pt x="2047" y="10634"/>
                      <a:pt x="3605" y="11056"/>
                      <a:pt x="5586" y="11056"/>
                    </a:cubicBezTo>
                    <a:cubicBezTo>
                      <a:pt x="6576" y="11056"/>
                      <a:pt x="7672" y="10951"/>
                      <a:pt x="8834" y="10700"/>
                    </a:cubicBezTo>
                    <a:cubicBezTo>
                      <a:pt x="10693" y="10274"/>
                      <a:pt x="13083" y="8598"/>
                      <a:pt x="14669" y="8598"/>
                    </a:cubicBezTo>
                    <a:cubicBezTo>
                      <a:pt x="14705" y="8598"/>
                      <a:pt x="14741" y="8599"/>
                      <a:pt x="14776" y="8600"/>
                    </a:cubicBezTo>
                    <a:cubicBezTo>
                      <a:pt x="15156" y="8619"/>
                      <a:pt x="15615" y="8634"/>
                      <a:pt x="16108" y="8634"/>
                    </a:cubicBezTo>
                    <a:cubicBezTo>
                      <a:pt x="17666" y="8634"/>
                      <a:pt x="19568" y="8489"/>
                      <a:pt x="20440" y="7887"/>
                    </a:cubicBezTo>
                    <a:cubicBezTo>
                      <a:pt x="21589" y="7095"/>
                      <a:pt x="21114" y="5392"/>
                      <a:pt x="20797" y="3926"/>
                    </a:cubicBezTo>
                    <a:cubicBezTo>
                      <a:pt x="20449" y="2341"/>
                      <a:pt x="19950" y="0"/>
                      <a:pt x="19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6119441" y="2480417"/>
                <a:ext cx="1162615" cy="1558288"/>
              </a:xfrm>
              <a:custGeom>
                <a:rect b="b" l="l" r="r" t="t"/>
                <a:pathLst>
                  <a:path extrusionOk="0" h="69342" w="51735">
                    <a:moveTo>
                      <a:pt x="25115" y="0"/>
                    </a:moveTo>
                    <a:cubicBezTo>
                      <a:pt x="25115" y="0"/>
                      <a:pt x="22976" y="1704"/>
                      <a:pt x="21075" y="3328"/>
                    </a:cubicBezTo>
                    <a:cubicBezTo>
                      <a:pt x="17708" y="6140"/>
                      <a:pt x="1" y="18341"/>
                      <a:pt x="1" y="22381"/>
                    </a:cubicBezTo>
                    <a:cubicBezTo>
                      <a:pt x="1" y="25075"/>
                      <a:pt x="5190" y="57755"/>
                      <a:pt x="5190" y="57755"/>
                    </a:cubicBezTo>
                    <a:cubicBezTo>
                      <a:pt x="5802" y="58236"/>
                      <a:pt x="6607" y="58403"/>
                      <a:pt x="7432" y="58403"/>
                    </a:cubicBezTo>
                    <a:cubicBezTo>
                      <a:pt x="9329" y="58403"/>
                      <a:pt x="11330" y="57518"/>
                      <a:pt x="11330" y="57518"/>
                    </a:cubicBezTo>
                    <a:cubicBezTo>
                      <a:pt x="11330" y="57518"/>
                      <a:pt x="12241" y="42584"/>
                      <a:pt x="12439" y="35097"/>
                    </a:cubicBezTo>
                    <a:cubicBezTo>
                      <a:pt x="12439" y="32403"/>
                      <a:pt x="12281" y="29749"/>
                      <a:pt x="11924" y="27095"/>
                    </a:cubicBezTo>
                    <a:lnTo>
                      <a:pt x="29908" y="16677"/>
                    </a:lnTo>
                    <a:lnTo>
                      <a:pt x="29908" y="16677"/>
                    </a:lnTo>
                    <a:cubicBezTo>
                      <a:pt x="27928" y="19648"/>
                      <a:pt x="19490" y="30344"/>
                      <a:pt x="19054" y="32126"/>
                    </a:cubicBezTo>
                    <a:cubicBezTo>
                      <a:pt x="18579" y="34146"/>
                      <a:pt x="19015" y="38900"/>
                      <a:pt x="19886" y="48288"/>
                    </a:cubicBezTo>
                    <a:cubicBezTo>
                      <a:pt x="20520" y="55260"/>
                      <a:pt x="21669" y="68609"/>
                      <a:pt x="21669" y="68609"/>
                    </a:cubicBezTo>
                    <a:cubicBezTo>
                      <a:pt x="22541" y="69160"/>
                      <a:pt x="23550" y="69341"/>
                      <a:pt x="24503" y="69341"/>
                    </a:cubicBezTo>
                    <a:cubicBezTo>
                      <a:pt x="26362" y="69341"/>
                      <a:pt x="28007" y="68649"/>
                      <a:pt x="28007" y="68649"/>
                    </a:cubicBezTo>
                    <a:cubicBezTo>
                      <a:pt x="28007" y="68649"/>
                      <a:pt x="30304" y="50704"/>
                      <a:pt x="30265" y="45198"/>
                    </a:cubicBezTo>
                    <a:cubicBezTo>
                      <a:pt x="30186" y="38939"/>
                      <a:pt x="30067" y="36167"/>
                      <a:pt x="30067" y="36167"/>
                    </a:cubicBezTo>
                    <a:cubicBezTo>
                      <a:pt x="30067" y="36167"/>
                      <a:pt x="37276" y="29551"/>
                      <a:pt x="41752" y="25075"/>
                    </a:cubicBezTo>
                    <a:cubicBezTo>
                      <a:pt x="50031" y="16677"/>
                      <a:pt x="51735" y="15014"/>
                      <a:pt x="50467" y="6259"/>
                    </a:cubicBezTo>
                    <a:lnTo>
                      <a:pt x="251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6387412" y="2723444"/>
                <a:ext cx="404168" cy="365897"/>
              </a:xfrm>
              <a:custGeom>
                <a:rect b="b" l="l" r="r" t="t"/>
                <a:pathLst>
                  <a:path extrusionOk="0" h="16282" w="17985">
                    <a:moveTo>
                      <a:pt x="13865" y="1"/>
                    </a:moveTo>
                    <a:lnTo>
                      <a:pt x="13865" y="1"/>
                    </a:lnTo>
                    <a:cubicBezTo>
                      <a:pt x="13944" y="1506"/>
                      <a:pt x="14182" y="3011"/>
                      <a:pt x="14498" y="4477"/>
                    </a:cubicBezTo>
                    <a:cubicBezTo>
                      <a:pt x="15013" y="6418"/>
                      <a:pt x="0" y="16281"/>
                      <a:pt x="0" y="16281"/>
                    </a:cubicBezTo>
                    <a:lnTo>
                      <a:pt x="17984" y="5863"/>
                    </a:lnTo>
                    <a:cubicBezTo>
                      <a:pt x="16083" y="4318"/>
                      <a:pt x="14657" y="2298"/>
                      <a:pt x="138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2"/>
              <p:cNvSpPr/>
              <p:nvPr/>
            </p:nvSpPr>
            <p:spPr>
              <a:xfrm>
                <a:off x="6658935" y="1142401"/>
                <a:ext cx="361425" cy="360549"/>
              </a:xfrm>
              <a:custGeom>
                <a:rect b="b" l="l" r="r" t="t"/>
                <a:pathLst>
                  <a:path extrusionOk="0" h="16044" w="16083">
                    <a:moveTo>
                      <a:pt x="8041" y="1"/>
                    </a:moveTo>
                    <a:cubicBezTo>
                      <a:pt x="3605" y="1"/>
                      <a:pt x="0" y="3566"/>
                      <a:pt x="0" y="8003"/>
                    </a:cubicBezTo>
                    <a:cubicBezTo>
                      <a:pt x="0" y="12439"/>
                      <a:pt x="3605" y="16044"/>
                      <a:pt x="8041" y="16044"/>
                    </a:cubicBezTo>
                    <a:cubicBezTo>
                      <a:pt x="12478" y="16044"/>
                      <a:pt x="16083" y="12439"/>
                      <a:pt x="16083" y="8003"/>
                    </a:cubicBezTo>
                    <a:cubicBezTo>
                      <a:pt x="16083" y="3566"/>
                      <a:pt x="12478" y="1"/>
                      <a:pt x="8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>
                <a:off x="6667834" y="1714819"/>
                <a:ext cx="595544" cy="979531"/>
              </a:xfrm>
              <a:custGeom>
                <a:rect b="b" l="l" r="r" t="t"/>
                <a:pathLst>
                  <a:path extrusionOk="0" h="43588" w="26501">
                    <a:moveTo>
                      <a:pt x="9269" y="1"/>
                    </a:moveTo>
                    <a:cubicBezTo>
                      <a:pt x="2535" y="397"/>
                      <a:pt x="40" y="6141"/>
                      <a:pt x="40" y="10538"/>
                    </a:cubicBezTo>
                    <a:cubicBezTo>
                      <a:pt x="40" y="14935"/>
                      <a:pt x="0" y="34582"/>
                      <a:pt x="0" y="34582"/>
                    </a:cubicBezTo>
                    <a:cubicBezTo>
                      <a:pt x="2907" y="40760"/>
                      <a:pt x="11564" y="43587"/>
                      <a:pt x="18301" y="43587"/>
                    </a:cubicBezTo>
                    <a:cubicBezTo>
                      <a:pt x="21845" y="43587"/>
                      <a:pt x="24858" y="42805"/>
                      <a:pt x="26224" y="41316"/>
                    </a:cubicBezTo>
                    <a:lnTo>
                      <a:pt x="26501" y="22699"/>
                    </a:lnTo>
                    <a:lnTo>
                      <a:pt x="26501" y="11607"/>
                    </a:lnTo>
                    <a:cubicBezTo>
                      <a:pt x="26501" y="6497"/>
                      <a:pt x="24520" y="4873"/>
                      <a:pt x="24520" y="4873"/>
                    </a:cubicBezTo>
                    <a:lnTo>
                      <a:pt x="17984" y="2021"/>
                    </a:lnTo>
                    <a:lnTo>
                      <a:pt x="92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2"/>
              <p:cNvSpPr/>
              <p:nvPr/>
            </p:nvSpPr>
            <p:spPr>
              <a:xfrm>
                <a:off x="7074669" y="1450421"/>
                <a:ext cx="76564" cy="188747"/>
              </a:xfrm>
              <a:custGeom>
                <a:rect b="b" l="l" r="r" t="t"/>
                <a:pathLst>
                  <a:path extrusionOk="0" h="8399" w="3407">
                    <a:moveTo>
                      <a:pt x="3407" y="1"/>
                    </a:moveTo>
                    <a:lnTo>
                      <a:pt x="79" y="4120"/>
                    </a:lnTo>
                    <a:lnTo>
                      <a:pt x="0" y="8399"/>
                    </a:lnTo>
                    <a:cubicBezTo>
                      <a:pt x="673" y="8201"/>
                      <a:pt x="1268" y="7725"/>
                      <a:pt x="1585" y="7131"/>
                    </a:cubicBezTo>
                    <a:cubicBezTo>
                      <a:pt x="2139" y="6141"/>
                      <a:pt x="3407" y="1"/>
                      <a:pt x="3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2"/>
              <p:cNvSpPr/>
              <p:nvPr/>
            </p:nvSpPr>
            <p:spPr>
              <a:xfrm>
                <a:off x="7096018" y="1253419"/>
                <a:ext cx="98834" cy="203264"/>
              </a:xfrm>
              <a:custGeom>
                <a:rect b="b" l="l" r="r" t="t"/>
                <a:pathLst>
                  <a:path extrusionOk="0" h="9045" w="4398">
                    <a:moveTo>
                      <a:pt x="1108" y="0"/>
                    </a:moveTo>
                    <a:cubicBezTo>
                      <a:pt x="1017" y="0"/>
                      <a:pt x="925" y="4"/>
                      <a:pt x="833" y="12"/>
                    </a:cubicBezTo>
                    <a:lnTo>
                      <a:pt x="1" y="9044"/>
                    </a:lnTo>
                    <a:lnTo>
                      <a:pt x="1" y="9044"/>
                    </a:lnTo>
                    <a:lnTo>
                      <a:pt x="2457" y="8767"/>
                    </a:lnTo>
                    <a:cubicBezTo>
                      <a:pt x="3804" y="5400"/>
                      <a:pt x="4398" y="1993"/>
                      <a:pt x="3328" y="884"/>
                    </a:cubicBezTo>
                    <a:cubicBezTo>
                      <a:pt x="2723" y="314"/>
                      <a:pt x="1925" y="0"/>
                      <a:pt x="1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6679408" y="1169100"/>
                <a:ext cx="543924" cy="629500"/>
              </a:xfrm>
              <a:custGeom>
                <a:rect b="b" l="l" r="r" t="t"/>
                <a:pathLst>
                  <a:path extrusionOk="0" h="28012" w="24204">
                    <a:moveTo>
                      <a:pt x="8568" y="0"/>
                    </a:moveTo>
                    <a:cubicBezTo>
                      <a:pt x="4887" y="0"/>
                      <a:pt x="1395" y="1765"/>
                      <a:pt x="832" y="6339"/>
                    </a:cubicBezTo>
                    <a:cubicBezTo>
                      <a:pt x="0" y="13073"/>
                      <a:pt x="357" y="15846"/>
                      <a:pt x="1347" y="19292"/>
                    </a:cubicBezTo>
                    <a:cubicBezTo>
                      <a:pt x="1941" y="21432"/>
                      <a:pt x="3169" y="22976"/>
                      <a:pt x="5150" y="23293"/>
                    </a:cubicBezTo>
                    <a:cubicBezTo>
                      <a:pt x="5387" y="23333"/>
                      <a:pt x="5674" y="23349"/>
                      <a:pt x="5981" y="23349"/>
                    </a:cubicBezTo>
                    <a:cubicBezTo>
                      <a:pt x="7208" y="23349"/>
                      <a:pt x="8754" y="23095"/>
                      <a:pt x="8754" y="23095"/>
                    </a:cubicBezTo>
                    <a:lnTo>
                      <a:pt x="8754" y="26066"/>
                    </a:lnTo>
                    <a:cubicBezTo>
                      <a:pt x="7957" y="27274"/>
                      <a:pt x="9929" y="28012"/>
                      <a:pt x="12270" y="28012"/>
                    </a:cubicBezTo>
                    <a:cubicBezTo>
                      <a:pt x="14228" y="28012"/>
                      <a:pt x="16444" y="27495"/>
                      <a:pt x="17509" y="26304"/>
                    </a:cubicBezTo>
                    <a:lnTo>
                      <a:pt x="17707" y="16638"/>
                    </a:lnTo>
                    <a:cubicBezTo>
                      <a:pt x="17707" y="16638"/>
                      <a:pt x="17963" y="17739"/>
                      <a:pt x="19462" y="17739"/>
                    </a:cubicBezTo>
                    <a:cubicBezTo>
                      <a:pt x="19828" y="17739"/>
                      <a:pt x="20268" y="17673"/>
                      <a:pt x="20797" y="17510"/>
                    </a:cubicBezTo>
                    <a:cubicBezTo>
                      <a:pt x="22342" y="17035"/>
                      <a:pt x="24203" y="14182"/>
                      <a:pt x="23213" y="12123"/>
                    </a:cubicBezTo>
                    <a:cubicBezTo>
                      <a:pt x="22739" y="11137"/>
                      <a:pt x="22039" y="10813"/>
                      <a:pt x="21372" y="10813"/>
                    </a:cubicBezTo>
                    <a:cubicBezTo>
                      <a:pt x="20645" y="10813"/>
                      <a:pt x="19958" y="11198"/>
                      <a:pt x="19648" y="11528"/>
                    </a:cubicBezTo>
                    <a:cubicBezTo>
                      <a:pt x="19135" y="12076"/>
                      <a:pt x="18533" y="12859"/>
                      <a:pt x="18073" y="12859"/>
                    </a:cubicBezTo>
                    <a:cubicBezTo>
                      <a:pt x="18000" y="12859"/>
                      <a:pt x="17930" y="12839"/>
                      <a:pt x="17865" y="12796"/>
                    </a:cubicBezTo>
                    <a:cubicBezTo>
                      <a:pt x="17865" y="12796"/>
                      <a:pt x="19608" y="4715"/>
                      <a:pt x="14974" y="1784"/>
                    </a:cubicBezTo>
                    <a:cubicBezTo>
                      <a:pt x="13201" y="678"/>
                      <a:pt x="10848" y="0"/>
                      <a:pt x="8568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2"/>
              <p:cNvSpPr/>
              <p:nvPr/>
            </p:nvSpPr>
            <p:spPr>
              <a:xfrm>
                <a:off x="6852093" y="1372079"/>
                <a:ext cx="135352" cy="122880"/>
              </a:xfrm>
              <a:custGeom>
                <a:rect b="b" l="l" r="r" t="t"/>
                <a:pathLst>
                  <a:path extrusionOk="0" h="5468" w="6023">
                    <a:moveTo>
                      <a:pt x="3430" y="472"/>
                    </a:moveTo>
                    <a:cubicBezTo>
                      <a:pt x="4675" y="472"/>
                      <a:pt x="5705" y="1474"/>
                      <a:pt x="5705" y="2734"/>
                    </a:cubicBezTo>
                    <a:cubicBezTo>
                      <a:pt x="5705" y="3994"/>
                      <a:pt x="4675" y="4996"/>
                      <a:pt x="3430" y="4996"/>
                    </a:cubicBezTo>
                    <a:cubicBezTo>
                      <a:pt x="3383" y="4996"/>
                      <a:pt x="3336" y="4995"/>
                      <a:pt x="3289" y="4992"/>
                    </a:cubicBezTo>
                    <a:lnTo>
                      <a:pt x="2893" y="4992"/>
                    </a:lnTo>
                    <a:cubicBezTo>
                      <a:pt x="1" y="4873"/>
                      <a:pt x="1" y="595"/>
                      <a:pt x="2893" y="476"/>
                    </a:cubicBezTo>
                    <a:lnTo>
                      <a:pt x="3289" y="476"/>
                    </a:lnTo>
                    <a:cubicBezTo>
                      <a:pt x="3336" y="473"/>
                      <a:pt x="3383" y="472"/>
                      <a:pt x="3430" y="472"/>
                    </a:cubicBezTo>
                    <a:close/>
                    <a:moveTo>
                      <a:pt x="2893" y="1"/>
                    </a:moveTo>
                    <a:cubicBezTo>
                      <a:pt x="1387" y="1"/>
                      <a:pt x="159" y="1229"/>
                      <a:pt x="159" y="2734"/>
                    </a:cubicBezTo>
                    <a:cubicBezTo>
                      <a:pt x="159" y="4239"/>
                      <a:pt x="1387" y="5467"/>
                      <a:pt x="2893" y="5467"/>
                    </a:cubicBezTo>
                    <a:lnTo>
                      <a:pt x="3289" y="5467"/>
                    </a:lnTo>
                    <a:cubicBezTo>
                      <a:pt x="4834" y="5467"/>
                      <a:pt x="6022" y="4239"/>
                      <a:pt x="6022" y="2734"/>
                    </a:cubicBezTo>
                    <a:cubicBezTo>
                      <a:pt x="6022" y="1229"/>
                      <a:pt x="4834" y="1"/>
                      <a:pt x="3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>
                <a:off x="6664261" y="1372079"/>
                <a:ext cx="136228" cy="122880"/>
              </a:xfrm>
              <a:custGeom>
                <a:rect b="b" l="l" r="r" t="t"/>
                <a:pathLst>
                  <a:path extrusionOk="0" h="5468" w="6062">
                    <a:moveTo>
                      <a:pt x="3465" y="472"/>
                    </a:moveTo>
                    <a:cubicBezTo>
                      <a:pt x="4675" y="472"/>
                      <a:pt x="5705" y="1474"/>
                      <a:pt x="5705" y="2734"/>
                    </a:cubicBezTo>
                    <a:cubicBezTo>
                      <a:pt x="5705" y="3994"/>
                      <a:pt x="4675" y="4996"/>
                      <a:pt x="3465" y="4996"/>
                    </a:cubicBezTo>
                    <a:cubicBezTo>
                      <a:pt x="3420" y="4996"/>
                      <a:pt x="3374" y="4995"/>
                      <a:pt x="3328" y="4992"/>
                    </a:cubicBezTo>
                    <a:lnTo>
                      <a:pt x="2892" y="4992"/>
                    </a:lnTo>
                    <a:cubicBezTo>
                      <a:pt x="1" y="4873"/>
                      <a:pt x="1" y="595"/>
                      <a:pt x="2892" y="476"/>
                    </a:cubicBezTo>
                    <a:lnTo>
                      <a:pt x="3328" y="476"/>
                    </a:lnTo>
                    <a:cubicBezTo>
                      <a:pt x="3374" y="473"/>
                      <a:pt x="3420" y="472"/>
                      <a:pt x="3465" y="472"/>
                    </a:cubicBezTo>
                    <a:close/>
                    <a:moveTo>
                      <a:pt x="2892" y="1"/>
                    </a:moveTo>
                    <a:cubicBezTo>
                      <a:pt x="1387" y="1"/>
                      <a:pt x="159" y="1229"/>
                      <a:pt x="159" y="2734"/>
                    </a:cubicBezTo>
                    <a:cubicBezTo>
                      <a:pt x="159" y="4239"/>
                      <a:pt x="1387" y="5467"/>
                      <a:pt x="2892" y="5467"/>
                    </a:cubicBezTo>
                    <a:lnTo>
                      <a:pt x="3328" y="5467"/>
                    </a:lnTo>
                    <a:cubicBezTo>
                      <a:pt x="4833" y="5467"/>
                      <a:pt x="6061" y="4239"/>
                      <a:pt x="6061" y="2734"/>
                    </a:cubicBezTo>
                    <a:cubicBezTo>
                      <a:pt x="6061" y="1229"/>
                      <a:pt x="4833" y="1"/>
                      <a:pt x="3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>
                <a:off x="6787123" y="1394035"/>
                <a:ext cx="78362" cy="27034"/>
              </a:xfrm>
              <a:custGeom>
                <a:rect b="b" l="l" r="r" t="t"/>
                <a:pathLst>
                  <a:path extrusionOk="0" h="1203" w="3487">
                    <a:moveTo>
                      <a:pt x="1448" y="1"/>
                    </a:moveTo>
                    <a:cubicBezTo>
                      <a:pt x="889" y="1"/>
                      <a:pt x="351" y="266"/>
                      <a:pt x="0" y="688"/>
                    </a:cubicBezTo>
                    <a:lnTo>
                      <a:pt x="357" y="965"/>
                    </a:lnTo>
                    <a:cubicBezTo>
                      <a:pt x="642" y="644"/>
                      <a:pt x="1056" y="484"/>
                      <a:pt x="1482" y="484"/>
                    </a:cubicBezTo>
                    <a:cubicBezTo>
                      <a:pt x="1529" y="484"/>
                      <a:pt x="1577" y="486"/>
                      <a:pt x="1624" y="490"/>
                    </a:cubicBezTo>
                    <a:cubicBezTo>
                      <a:pt x="2179" y="490"/>
                      <a:pt x="2733" y="767"/>
                      <a:pt x="3090" y="1203"/>
                    </a:cubicBezTo>
                    <a:lnTo>
                      <a:pt x="3486" y="965"/>
                    </a:lnTo>
                    <a:cubicBezTo>
                      <a:pt x="3050" y="371"/>
                      <a:pt x="2377" y="14"/>
                      <a:pt x="1664" y="14"/>
                    </a:cubicBezTo>
                    <a:cubicBezTo>
                      <a:pt x="1592" y="5"/>
                      <a:pt x="1519" y="1"/>
                      <a:pt x="1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2"/>
              <p:cNvSpPr/>
              <p:nvPr/>
            </p:nvSpPr>
            <p:spPr>
              <a:xfrm>
                <a:off x="6982079" y="1421048"/>
                <a:ext cx="130880" cy="10697"/>
              </a:xfrm>
              <a:custGeom>
                <a:rect b="b" l="l" r="r" t="t"/>
                <a:pathLst>
                  <a:path extrusionOk="0" h="476" w="5824">
                    <a:moveTo>
                      <a:pt x="0" y="1"/>
                    </a:moveTo>
                    <a:lnTo>
                      <a:pt x="0" y="476"/>
                    </a:lnTo>
                    <a:lnTo>
                      <a:pt x="5823" y="476"/>
                    </a:lnTo>
                    <a:lnTo>
                      <a:pt x="5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6661587" y="1098106"/>
                <a:ext cx="478057" cy="377246"/>
              </a:xfrm>
              <a:custGeom>
                <a:rect b="b" l="l" r="r" t="t"/>
                <a:pathLst>
                  <a:path extrusionOk="0" h="16787" w="21273">
                    <a:moveTo>
                      <a:pt x="4040" y="1"/>
                    </a:moveTo>
                    <a:cubicBezTo>
                      <a:pt x="3149" y="1"/>
                      <a:pt x="2336" y="214"/>
                      <a:pt x="1585" y="863"/>
                    </a:cubicBezTo>
                    <a:cubicBezTo>
                      <a:pt x="397" y="1893"/>
                      <a:pt x="1" y="3556"/>
                      <a:pt x="555" y="4982"/>
                    </a:cubicBezTo>
                    <a:cubicBezTo>
                      <a:pt x="991" y="5854"/>
                      <a:pt x="1744" y="6527"/>
                      <a:pt x="2655" y="6884"/>
                    </a:cubicBezTo>
                    <a:cubicBezTo>
                      <a:pt x="2655" y="6884"/>
                      <a:pt x="3526" y="7716"/>
                      <a:pt x="6695" y="8072"/>
                    </a:cubicBezTo>
                    <a:cubicBezTo>
                      <a:pt x="7594" y="8186"/>
                      <a:pt x="8641" y="8228"/>
                      <a:pt x="9691" y="8228"/>
                    </a:cubicBezTo>
                    <a:cubicBezTo>
                      <a:pt x="12297" y="8228"/>
                      <a:pt x="14930" y="7970"/>
                      <a:pt x="15410" y="7914"/>
                    </a:cubicBezTo>
                    <a:cubicBezTo>
                      <a:pt x="15462" y="7907"/>
                      <a:pt x="15511" y="7903"/>
                      <a:pt x="15558" y="7903"/>
                    </a:cubicBezTo>
                    <a:cubicBezTo>
                      <a:pt x="16306" y="7903"/>
                      <a:pt x="16510" y="8809"/>
                      <a:pt x="16995" y="11083"/>
                    </a:cubicBezTo>
                    <a:cubicBezTo>
                      <a:pt x="17430" y="13182"/>
                      <a:pt x="17787" y="16787"/>
                      <a:pt x="18658" y="16787"/>
                    </a:cubicBezTo>
                    <a:cubicBezTo>
                      <a:pt x="18896" y="16787"/>
                      <a:pt x="19807" y="15242"/>
                      <a:pt x="20441" y="14687"/>
                    </a:cubicBezTo>
                    <a:cubicBezTo>
                      <a:pt x="21273" y="13935"/>
                      <a:pt x="20203" y="6923"/>
                      <a:pt x="20203" y="6923"/>
                    </a:cubicBezTo>
                    <a:cubicBezTo>
                      <a:pt x="20203" y="6923"/>
                      <a:pt x="20995" y="5180"/>
                      <a:pt x="19371" y="3398"/>
                    </a:cubicBezTo>
                    <a:cubicBezTo>
                      <a:pt x="18223" y="2130"/>
                      <a:pt x="16282" y="1972"/>
                      <a:pt x="12954" y="1457"/>
                    </a:cubicBezTo>
                    <a:cubicBezTo>
                      <a:pt x="11211" y="1180"/>
                      <a:pt x="8557" y="704"/>
                      <a:pt x="6814" y="387"/>
                    </a:cubicBezTo>
                    <a:cubicBezTo>
                      <a:pt x="5809" y="194"/>
                      <a:pt x="4889" y="1"/>
                      <a:pt x="40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7104918" y="1209731"/>
                <a:ext cx="76586" cy="57327"/>
              </a:xfrm>
              <a:custGeom>
                <a:rect b="b" l="l" r="r" t="t"/>
                <a:pathLst>
                  <a:path extrusionOk="0" h="2551" w="3408">
                    <a:moveTo>
                      <a:pt x="1944" y="1"/>
                    </a:moveTo>
                    <a:cubicBezTo>
                      <a:pt x="1677" y="1"/>
                      <a:pt x="1404" y="68"/>
                      <a:pt x="1150" y="213"/>
                    </a:cubicBezTo>
                    <a:cubicBezTo>
                      <a:pt x="318" y="649"/>
                      <a:pt x="1" y="1679"/>
                      <a:pt x="437" y="2551"/>
                    </a:cubicBezTo>
                    <a:lnTo>
                      <a:pt x="3408" y="926"/>
                    </a:lnTo>
                    <a:cubicBezTo>
                      <a:pt x="3133" y="349"/>
                      <a:pt x="2552" y="1"/>
                      <a:pt x="19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6876139" y="1602655"/>
                <a:ext cx="181623" cy="111306"/>
              </a:xfrm>
              <a:custGeom>
                <a:rect b="b" l="l" r="r" t="t"/>
                <a:pathLst>
                  <a:path extrusionOk="0" h="4953" w="8082">
                    <a:moveTo>
                      <a:pt x="8081" y="0"/>
                    </a:moveTo>
                    <a:lnTo>
                      <a:pt x="8081" y="0"/>
                    </a:lnTo>
                    <a:cubicBezTo>
                      <a:pt x="7566" y="912"/>
                      <a:pt x="6853" y="1625"/>
                      <a:pt x="5942" y="2100"/>
                    </a:cubicBezTo>
                    <a:cubicBezTo>
                      <a:pt x="4397" y="2932"/>
                      <a:pt x="0" y="3803"/>
                      <a:pt x="0" y="3803"/>
                    </a:cubicBezTo>
                    <a:lnTo>
                      <a:pt x="0" y="4952"/>
                    </a:lnTo>
                    <a:cubicBezTo>
                      <a:pt x="0" y="4952"/>
                      <a:pt x="5744" y="3922"/>
                      <a:pt x="6853" y="2496"/>
                    </a:cubicBezTo>
                    <a:cubicBezTo>
                      <a:pt x="7408" y="1743"/>
                      <a:pt x="7844" y="912"/>
                      <a:pt x="8081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6900186" y="1411250"/>
                <a:ext cx="39170" cy="41866"/>
              </a:xfrm>
              <a:custGeom>
                <a:rect b="b" l="l" r="r" t="t"/>
                <a:pathLst>
                  <a:path extrusionOk="0" h="1863" w="1743">
                    <a:moveTo>
                      <a:pt x="871" y="1"/>
                    </a:moveTo>
                    <a:cubicBezTo>
                      <a:pt x="396" y="1"/>
                      <a:pt x="0" y="437"/>
                      <a:pt x="0" y="912"/>
                    </a:cubicBezTo>
                    <a:cubicBezTo>
                      <a:pt x="0" y="1427"/>
                      <a:pt x="396" y="1863"/>
                      <a:pt x="871" y="1863"/>
                    </a:cubicBezTo>
                    <a:cubicBezTo>
                      <a:pt x="1347" y="1863"/>
                      <a:pt x="1743" y="1427"/>
                      <a:pt x="1743" y="912"/>
                    </a:cubicBezTo>
                    <a:cubicBezTo>
                      <a:pt x="1743" y="437"/>
                      <a:pt x="1347" y="1"/>
                      <a:pt x="8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6931334" y="1337222"/>
                <a:ext cx="48990" cy="36675"/>
              </a:xfrm>
              <a:custGeom>
                <a:rect b="b" l="l" r="r" t="t"/>
                <a:pathLst>
                  <a:path extrusionOk="0" h="1632" w="2180">
                    <a:moveTo>
                      <a:pt x="962" y="0"/>
                    </a:moveTo>
                    <a:cubicBezTo>
                      <a:pt x="575" y="0"/>
                      <a:pt x="192" y="205"/>
                      <a:pt x="0" y="562"/>
                    </a:cubicBezTo>
                    <a:lnTo>
                      <a:pt x="1902" y="1631"/>
                    </a:lnTo>
                    <a:cubicBezTo>
                      <a:pt x="2179" y="1076"/>
                      <a:pt x="1981" y="443"/>
                      <a:pt x="1466" y="126"/>
                    </a:cubicBezTo>
                    <a:cubicBezTo>
                      <a:pt x="1308" y="41"/>
                      <a:pt x="1135" y="0"/>
                      <a:pt x="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6839643" y="1569709"/>
                <a:ext cx="49866" cy="33417"/>
              </a:xfrm>
              <a:custGeom>
                <a:rect b="b" l="l" r="r" t="t"/>
                <a:pathLst>
                  <a:path extrusionOk="0" h="1487" w="2219">
                    <a:moveTo>
                      <a:pt x="2021" y="1"/>
                    </a:moveTo>
                    <a:lnTo>
                      <a:pt x="0" y="753"/>
                    </a:lnTo>
                    <a:cubicBezTo>
                      <a:pt x="158" y="1195"/>
                      <a:pt x="567" y="1486"/>
                      <a:pt x="1027" y="1486"/>
                    </a:cubicBezTo>
                    <a:cubicBezTo>
                      <a:pt x="1145" y="1486"/>
                      <a:pt x="1266" y="1467"/>
                      <a:pt x="1387" y="1427"/>
                    </a:cubicBezTo>
                    <a:cubicBezTo>
                      <a:pt x="1941" y="1189"/>
                      <a:pt x="2219" y="555"/>
                      <a:pt x="2021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6709657" y="1327941"/>
                <a:ext cx="47215" cy="39709"/>
              </a:xfrm>
              <a:custGeom>
                <a:rect b="b" l="l" r="r" t="t"/>
                <a:pathLst>
                  <a:path extrusionOk="0" h="1767" w="2101">
                    <a:moveTo>
                      <a:pt x="1256" y="0"/>
                    </a:moveTo>
                    <a:cubicBezTo>
                      <a:pt x="1026" y="0"/>
                      <a:pt x="793" y="73"/>
                      <a:pt x="595" y="222"/>
                    </a:cubicBezTo>
                    <a:cubicBezTo>
                      <a:pt x="120" y="578"/>
                      <a:pt x="1" y="1252"/>
                      <a:pt x="357" y="1767"/>
                    </a:cubicBezTo>
                    <a:lnTo>
                      <a:pt x="2100" y="420"/>
                    </a:lnTo>
                    <a:cubicBezTo>
                      <a:pt x="1893" y="143"/>
                      <a:pt x="1577" y="0"/>
                      <a:pt x="1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6734603" y="1405923"/>
                <a:ext cx="40068" cy="40967"/>
              </a:xfrm>
              <a:custGeom>
                <a:rect b="b" l="l" r="r" t="t"/>
                <a:pathLst>
                  <a:path extrusionOk="0" h="1823" w="1783">
                    <a:moveTo>
                      <a:pt x="872" y="0"/>
                    </a:moveTo>
                    <a:cubicBezTo>
                      <a:pt x="396" y="0"/>
                      <a:pt x="0" y="396"/>
                      <a:pt x="0" y="911"/>
                    </a:cubicBezTo>
                    <a:cubicBezTo>
                      <a:pt x="0" y="1426"/>
                      <a:pt x="396" y="1822"/>
                      <a:pt x="911" y="1822"/>
                    </a:cubicBezTo>
                    <a:cubicBezTo>
                      <a:pt x="1387" y="1822"/>
                      <a:pt x="1783" y="1426"/>
                      <a:pt x="1783" y="911"/>
                    </a:cubicBezTo>
                    <a:cubicBezTo>
                      <a:pt x="1783" y="396"/>
                      <a:pt x="1387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6759525" y="1410373"/>
                <a:ext cx="73013" cy="121082"/>
              </a:xfrm>
              <a:custGeom>
                <a:rect b="b" l="l" r="r" t="t"/>
                <a:pathLst>
                  <a:path extrusionOk="0" h="5388" w="3249">
                    <a:moveTo>
                      <a:pt x="3248" y="0"/>
                    </a:moveTo>
                    <a:lnTo>
                      <a:pt x="0" y="4674"/>
                    </a:lnTo>
                    <a:lnTo>
                      <a:pt x="3169" y="5387"/>
                    </a:lnTo>
                    <a:lnTo>
                      <a:pt x="3248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5770475" y="2264988"/>
                <a:ext cx="940969" cy="367223"/>
              </a:xfrm>
              <a:custGeom>
                <a:rect b="b" l="l" r="r" t="t"/>
                <a:pathLst>
                  <a:path extrusionOk="0" h="16341" w="41872">
                    <a:moveTo>
                      <a:pt x="1" y="0"/>
                    </a:moveTo>
                    <a:lnTo>
                      <a:pt x="1" y="357"/>
                    </a:lnTo>
                    <a:cubicBezTo>
                      <a:pt x="1" y="872"/>
                      <a:pt x="278" y="1347"/>
                      <a:pt x="714" y="1585"/>
                    </a:cubicBezTo>
                    <a:lnTo>
                      <a:pt x="25947" y="16162"/>
                    </a:lnTo>
                    <a:cubicBezTo>
                      <a:pt x="26165" y="16281"/>
                      <a:pt x="26412" y="16340"/>
                      <a:pt x="26665" y="16340"/>
                    </a:cubicBezTo>
                    <a:cubicBezTo>
                      <a:pt x="26917" y="16340"/>
                      <a:pt x="27175" y="16281"/>
                      <a:pt x="27413" y="16162"/>
                    </a:cubicBezTo>
                    <a:lnTo>
                      <a:pt x="41158" y="8240"/>
                    </a:lnTo>
                    <a:cubicBezTo>
                      <a:pt x="41594" y="7962"/>
                      <a:pt x="41871" y="7487"/>
                      <a:pt x="41871" y="6972"/>
                    </a:cubicBezTo>
                    <a:lnTo>
                      <a:pt x="41871" y="6497"/>
                    </a:lnTo>
                    <a:lnTo>
                      <a:pt x="26660" y="153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5770475" y="2264988"/>
                <a:ext cx="940969" cy="367223"/>
              </a:xfrm>
              <a:custGeom>
                <a:rect b="b" l="l" r="r" t="t"/>
                <a:pathLst>
                  <a:path extrusionOk="0" h="16341" w="41872">
                    <a:moveTo>
                      <a:pt x="1" y="0"/>
                    </a:moveTo>
                    <a:lnTo>
                      <a:pt x="1" y="357"/>
                    </a:lnTo>
                    <a:cubicBezTo>
                      <a:pt x="1" y="872"/>
                      <a:pt x="278" y="1347"/>
                      <a:pt x="714" y="1585"/>
                    </a:cubicBezTo>
                    <a:lnTo>
                      <a:pt x="25947" y="16162"/>
                    </a:lnTo>
                    <a:cubicBezTo>
                      <a:pt x="26165" y="16281"/>
                      <a:pt x="26412" y="16340"/>
                      <a:pt x="26665" y="16340"/>
                    </a:cubicBezTo>
                    <a:cubicBezTo>
                      <a:pt x="26917" y="16340"/>
                      <a:pt x="27175" y="16281"/>
                      <a:pt x="27413" y="16162"/>
                    </a:cubicBezTo>
                    <a:lnTo>
                      <a:pt x="41158" y="8240"/>
                    </a:lnTo>
                    <a:cubicBezTo>
                      <a:pt x="41594" y="7962"/>
                      <a:pt x="41871" y="7487"/>
                      <a:pt x="41871" y="6972"/>
                    </a:cubicBezTo>
                    <a:lnTo>
                      <a:pt x="41871" y="6497"/>
                    </a:lnTo>
                    <a:lnTo>
                      <a:pt x="26660" y="153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2"/>
              <p:cNvSpPr/>
              <p:nvPr/>
            </p:nvSpPr>
            <p:spPr>
              <a:xfrm>
                <a:off x="5770475" y="2068234"/>
                <a:ext cx="941845" cy="543048"/>
              </a:xfrm>
              <a:custGeom>
                <a:rect b="b" l="l" r="r" t="t"/>
                <a:pathLst>
                  <a:path extrusionOk="0" h="24165" w="41911">
                    <a:moveTo>
                      <a:pt x="15390" y="1"/>
                    </a:moveTo>
                    <a:cubicBezTo>
                      <a:pt x="15242" y="1"/>
                      <a:pt x="15093" y="40"/>
                      <a:pt x="14974" y="120"/>
                    </a:cubicBezTo>
                    <a:lnTo>
                      <a:pt x="1" y="8755"/>
                    </a:lnTo>
                    <a:lnTo>
                      <a:pt x="26660" y="24164"/>
                    </a:lnTo>
                    <a:lnTo>
                      <a:pt x="41792" y="15450"/>
                    </a:lnTo>
                    <a:cubicBezTo>
                      <a:pt x="41911" y="15370"/>
                      <a:pt x="41911" y="15172"/>
                      <a:pt x="41792" y="15093"/>
                    </a:cubicBezTo>
                    <a:lnTo>
                      <a:pt x="15806" y="120"/>
                    </a:lnTo>
                    <a:cubicBezTo>
                      <a:pt x="15687" y="40"/>
                      <a:pt x="15539" y="1"/>
                      <a:pt x="15390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5770475" y="2068234"/>
                <a:ext cx="941845" cy="543048"/>
              </a:xfrm>
              <a:custGeom>
                <a:rect b="b" l="l" r="r" t="t"/>
                <a:pathLst>
                  <a:path extrusionOk="0" h="24165" w="41911">
                    <a:moveTo>
                      <a:pt x="15390" y="1"/>
                    </a:moveTo>
                    <a:cubicBezTo>
                      <a:pt x="15242" y="1"/>
                      <a:pt x="15093" y="40"/>
                      <a:pt x="14974" y="120"/>
                    </a:cubicBezTo>
                    <a:lnTo>
                      <a:pt x="1" y="8755"/>
                    </a:lnTo>
                    <a:lnTo>
                      <a:pt x="26660" y="24164"/>
                    </a:lnTo>
                    <a:lnTo>
                      <a:pt x="41792" y="15450"/>
                    </a:lnTo>
                    <a:cubicBezTo>
                      <a:pt x="41911" y="15370"/>
                      <a:pt x="41911" y="15172"/>
                      <a:pt x="41792" y="15093"/>
                    </a:cubicBezTo>
                    <a:lnTo>
                      <a:pt x="15806" y="120"/>
                    </a:lnTo>
                    <a:cubicBezTo>
                      <a:pt x="15687" y="40"/>
                      <a:pt x="15539" y="1"/>
                      <a:pt x="153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2"/>
              <p:cNvSpPr/>
              <p:nvPr/>
            </p:nvSpPr>
            <p:spPr>
              <a:xfrm>
                <a:off x="6208480" y="2198220"/>
                <a:ext cx="253715" cy="146903"/>
              </a:xfrm>
              <a:custGeom>
                <a:rect b="b" l="l" r="r" t="t"/>
                <a:pathLst>
                  <a:path extrusionOk="0" h="6537" w="11290">
                    <a:moveTo>
                      <a:pt x="4120" y="0"/>
                    </a:moveTo>
                    <a:lnTo>
                      <a:pt x="0" y="2377"/>
                    </a:lnTo>
                    <a:lnTo>
                      <a:pt x="159" y="2456"/>
                    </a:lnTo>
                    <a:lnTo>
                      <a:pt x="7170" y="6536"/>
                    </a:lnTo>
                    <a:lnTo>
                      <a:pt x="11131" y="4239"/>
                    </a:lnTo>
                    <a:lnTo>
                      <a:pt x="11290" y="4160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5770475" y="2264988"/>
                <a:ext cx="599117" cy="367673"/>
              </a:xfrm>
              <a:custGeom>
                <a:rect b="b" l="l" r="r" t="t"/>
                <a:pathLst>
                  <a:path extrusionOk="0" h="16361" w="26660">
                    <a:moveTo>
                      <a:pt x="1" y="0"/>
                    </a:moveTo>
                    <a:lnTo>
                      <a:pt x="1" y="357"/>
                    </a:lnTo>
                    <a:cubicBezTo>
                      <a:pt x="1" y="872"/>
                      <a:pt x="278" y="1347"/>
                      <a:pt x="714" y="1585"/>
                    </a:cubicBezTo>
                    <a:lnTo>
                      <a:pt x="25947" y="16162"/>
                    </a:lnTo>
                    <a:cubicBezTo>
                      <a:pt x="26185" y="16281"/>
                      <a:pt x="26422" y="16360"/>
                      <a:pt x="26660" y="16360"/>
                    </a:cubicBezTo>
                    <a:lnTo>
                      <a:pt x="26660" y="154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5682357" y="1858154"/>
                <a:ext cx="678332" cy="760357"/>
              </a:xfrm>
              <a:custGeom>
                <a:rect b="b" l="l" r="r" t="t"/>
                <a:pathLst>
                  <a:path extrusionOk="0" h="33835" w="30185">
                    <a:moveTo>
                      <a:pt x="515" y="0"/>
                    </a:moveTo>
                    <a:cubicBezTo>
                      <a:pt x="198" y="317"/>
                      <a:pt x="0" y="753"/>
                      <a:pt x="0" y="1228"/>
                    </a:cubicBezTo>
                    <a:cubicBezTo>
                      <a:pt x="0" y="1307"/>
                      <a:pt x="0" y="1426"/>
                      <a:pt x="0" y="1506"/>
                    </a:cubicBezTo>
                    <a:lnTo>
                      <a:pt x="2733" y="17905"/>
                    </a:lnTo>
                    <a:cubicBezTo>
                      <a:pt x="2852" y="18420"/>
                      <a:pt x="3130" y="18856"/>
                      <a:pt x="3605" y="19093"/>
                    </a:cubicBezTo>
                    <a:lnTo>
                      <a:pt x="28719" y="33592"/>
                    </a:lnTo>
                    <a:cubicBezTo>
                      <a:pt x="28973" y="33753"/>
                      <a:pt x="29268" y="33834"/>
                      <a:pt x="29564" y="33834"/>
                    </a:cubicBezTo>
                    <a:cubicBezTo>
                      <a:pt x="29775" y="33834"/>
                      <a:pt x="29987" y="33793"/>
                      <a:pt x="30185" y="33710"/>
                    </a:cubicBezTo>
                    <a:lnTo>
                      <a:pt x="27214" y="15964"/>
                    </a:lnTo>
                    <a:cubicBezTo>
                      <a:pt x="27135" y="15608"/>
                      <a:pt x="26937" y="15291"/>
                      <a:pt x="26620" y="15093"/>
                    </a:cubicBez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5841693" y="2171499"/>
                <a:ext cx="712176" cy="411292"/>
              </a:xfrm>
              <a:custGeom>
                <a:rect b="b" l="l" r="r" t="t"/>
                <a:pathLst>
                  <a:path extrusionOk="0" h="18302" w="31691">
                    <a:moveTo>
                      <a:pt x="8121" y="1"/>
                    </a:moveTo>
                    <a:lnTo>
                      <a:pt x="1" y="4636"/>
                    </a:lnTo>
                    <a:lnTo>
                      <a:pt x="23649" y="18302"/>
                    </a:lnTo>
                    <a:lnTo>
                      <a:pt x="31691" y="13628"/>
                    </a:lnTo>
                    <a:lnTo>
                      <a:pt x="81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5682357" y="1858154"/>
                <a:ext cx="678332" cy="760357"/>
              </a:xfrm>
              <a:custGeom>
                <a:rect b="b" l="l" r="r" t="t"/>
                <a:pathLst>
                  <a:path extrusionOk="0" h="33835" w="30185">
                    <a:moveTo>
                      <a:pt x="515" y="0"/>
                    </a:moveTo>
                    <a:cubicBezTo>
                      <a:pt x="198" y="317"/>
                      <a:pt x="0" y="753"/>
                      <a:pt x="0" y="1228"/>
                    </a:cubicBezTo>
                    <a:cubicBezTo>
                      <a:pt x="0" y="1307"/>
                      <a:pt x="0" y="1426"/>
                      <a:pt x="0" y="1506"/>
                    </a:cubicBezTo>
                    <a:lnTo>
                      <a:pt x="2733" y="17905"/>
                    </a:lnTo>
                    <a:cubicBezTo>
                      <a:pt x="2852" y="18420"/>
                      <a:pt x="3130" y="18856"/>
                      <a:pt x="3605" y="19093"/>
                    </a:cubicBezTo>
                    <a:lnTo>
                      <a:pt x="28719" y="33592"/>
                    </a:lnTo>
                    <a:cubicBezTo>
                      <a:pt x="28973" y="33753"/>
                      <a:pt x="29268" y="33834"/>
                      <a:pt x="29564" y="33834"/>
                    </a:cubicBezTo>
                    <a:cubicBezTo>
                      <a:pt x="29775" y="33834"/>
                      <a:pt x="29987" y="33793"/>
                      <a:pt x="30185" y="33710"/>
                    </a:cubicBezTo>
                    <a:lnTo>
                      <a:pt x="27214" y="15964"/>
                    </a:lnTo>
                    <a:cubicBezTo>
                      <a:pt x="27135" y="15608"/>
                      <a:pt x="26937" y="15291"/>
                      <a:pt x="26620" y="15093"/>
                    </a:cubicBezTo>
                    <a:lnTo>
                      <a:pt x="5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5693931" y="1851906"/>
                <a:ext cx="675658" cy="763818"/>
              </a:xfrm>
              <a:custGeom>
                <a:rect b="b" l="l" r="r" t="t"/>
                <a:pathLst>
                  <a:path extrusionOk="0" h="33989" w="30066">
                    <a:moveTo>
                      <a:pt x="317" y="1"/>
                    </a:moveTo>
                    <a:cubicBezTo>
                      <a:pt x="198" y="80"/>
                      <a:pt x="79" y="199"/>
                      <a:pt x="0" y="278"/>
                    </a:cubicBezTo>
                    <a:lnTo>
                      <a:pt x="26105" y="15371"/>
                    </a:lnTo>
                    <a:cubicBezTo>
                      <a:pt x="26422" y="15529"/>
                      <a:pt x="26620" y="15886"/>
                      <a:pt x="26699" y="16242"/>
                    </a:cubicBezTo>
                    <a:lnTo>
                      <a:pt x="29670" y="33988"/>
                    </a:lnTo>
                    <a:cubicBezTo>
                      <a:pt x="29749" y="33949"/>
                      <a:pt x="29828" y="33909"/>
                      <a:pt x="29908" y="33870"/>
                    </a:cubicBezTo>
                    <a:lnTo>
                      <a:pt x="30066" y="33790"/>
                    </a:lnTo>
                    <a:lnTo>
                      <a:pt x="27095" y="16004"/>
                    </a:lnTo>
                    <a:cubicBezTo>
                      <a:pt x="27055" y="15608"/>
                      <a:pt x="26818" y="15291"/>
                      <a:pt x="26501" y="15093"/>
                    </a:cubicBez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5941182" y="2193883"/>
                <a:ext cx="104565" cy="106385"/>
              </a:xfrm>
              <a:custGeom>
                <a:rect b="b" l="l" r="r" t="t"/>
                <a:pathLst>
                  <a:path extrusionOk="0" h="4734" w="4653">
                    <a:moveTo>
                      <a:pt x="868" y="0"/>
                    </a:moveTo>
                    <a:cubicBezTo>
                      <a:pt x="305" y="0"/>
                      <a:pt x="1" y="386"/>
                      <a:pt x="129" y="1104"/>
                    </a:cubicBezTo>
                    <a:cubicBezTo>
                      <a:pt x="288" y="2174"/>
                      <a:pt x="1436" y="3640"/>
                      <a:pt x="2664" y="4353"/>
                    </a:cubicBezTo>
                    <a:cubicBezTo>
                      <a:pt x="3094" y="4610"/>
                      <a:pt x="3482" y="4733"/>
                      <a:pt x="3793" y="4733"/>
                    </a:cubicBezTo>
                    <a:cubicBezTo>
                      <a:pt x="4343" y="4733"/>
                      <a:pt x="4653" y="4348"/>
                      <a:pt x="4526" y="3640"/>
                    </a:cubicBezTo>
                    <a:cubicBezTo>
                      <a:pt x="4328" y="2530"/>
                      <a:pt x="3219" y="1065"/>
                      <a:pt x="1991" y="352"/>
                    </a:cubicBezTo>
                    <a:cubicBezTo>
                      <a:pt x="1558" y="114"/>
                      <a:pt x="1175" y="0"/>
                      <a:pt x="8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5928058" y="2318048"/>
                <a:ext cx="321379" cy="258209"/>
              </a:xfrm>
              <a:custGeom>
                <a:rect b="b" l="l" r="r" t="t"/>
                <a:pathLst>
                  <a:path extrusionOk="0" h="11490" w="14301">
                    <a:moveTo>
                      <a:pt x="5141" y="0"/>
                    </a:moveTo>
                    <a:cubicBezTo>
                      <a:pt x="4999" y="0"/>
                      <a:pt x="4857" y="20"/>
                      <a:pt x="4714" y="56"/>
                    </a:cubicBezTo>
                    <a:cubicBezTo>
                      <a:pt x="4001" y="254"/>
                      <a:pt x="3645" y="1006"/>
                      <a:pt x="3526" y="1680"/>
                    </a:cubicBezTo>
                    <a:cubicBezTo>
                      <a:pt x="3367" y="2710"/>
                      <a:pt x="3367" y="3700"/>
                      <a:pt x="3526" y="4730"/>
                    </a:cubicBezTo>
                    <a:cubicBezTo>
                      <a:pt x="3090" y="4254"/>
                      <a:pt x="2615" y="3858"/>
                      <a:pt x="2100" y="3541"/>
                    </a:cubicBezTo>
                    <a:cubicBezTo>
                      <a:pt x="1664" y="3185"/>
                      <a:pt x="1070" y="2987"/>
                      <a:pt x="515" y="2947"/>
                    </a:cubicBezTo>
                    <a:cubicBezTo>
                      <a:pt x="317" y="2947"/>
                      <a:pt x="159" y="3026"/>
                      <a:pt x="79" y="3145"/>
                    </a:cubicBezTo>
                    <a:cubicBezTo>
                      <a:pt x="0" y="3343"/>
                      <a:pt x="79" y="3541"/>
                      <a:pt x="238" y="3700"/>
                    </a:cubicBezTo>
                    <a:cubicBezTo>
                      <a:pt x="476" y="4017"/>
                      <a:pt x="832" y="4294"/>
                      <a:pt x="1070" y="4611"/>
                    </a:cubicBezTo>
                    <a:cubicBezTo>
                      <a:pt x="1268" y="4888"/>
                      <a:pt x="1466" y="5166"/>
                      <a:pt x="1624" y="5482"/>
                    </a:cubicBezTo>
                    <a:cubicBezTo>
                      <a:pt x="1981" y="5997"/>
                      <a:pt x="2337" y="6512"/>
                      <a:pt x="2733" y="7027"/>
                    </a:cubicBezTo>
                    <a:cubicBezTo>
                      <a:pt x="3447" y="8057"/>
                      <a:pt x="4318" y="9008"/>
                      <a:pt x="5348" y="9761"/>
                    </a:cubicBezTo>
                    <a:cubicBezTo>
                      <a:pt x="6536" y="10553"/>
                      <a:pt x="7883" y="11107"/>
                      <a:pt x="9309" y="11345"/>
                    </a:cubicBezTo>
                    <a:cubicBezTo>
                      <a:pt x="10076" y="11439"/>
                      <a:pt x="10831" y="11490"/>
                      <a:pt x="11536" y="11490"/>
                    </a:cubicBezTo>
                    <a:cubicBezTo>
                      <a:pt x="12616" y="11490"/>
                      <a:pt x="13581" y="11371"/>
                      <a:pt x="14300" y="11107"/>
                    </a:cubicBezTo>
                    <a:lnTo>
                      <a:pt x="10260" y="8770"/>
                    </a:lnTo>
                    <a:cubicBezTo>
                      <a:pt x="10181" y="8057"/>
                      <a:pt x="10062" y="7344"/>
                      <a:pt x="9824" y="6671"/>
                    </a:cubicBezTo>
                    <a:cubicBezTo>
                      <a:pt x="9428" y="5482"/>
                      <a:pt x="8279" y="808"/>
                      <a:pt x="5665" y="95"/>
                    </a:cubicBezTo>
                    <a:cubicBezTo>
                      <a:pt x="5490" y="30"/>
                      <a:pt x="5316" y="0"/>
                      <a:pt x="5141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2"/>
              <p:cNvSpPr/>
              <p:nvPr/>
            </p:nvSpPr>
            <p:spPr>
              <a:xfrm>
                <a:off x="6512926" y="1824039"/>
                <a:ext cx="931171" cy="743435"/>
              </a:xfrm>
              <a:custGeom>
                <a:rect b="b" l="l" r="r" t="t"/>
                <a:pathLst>
                  <a:path extrusionOk="0" h="33082" w="41436">
                    <a:moveTo>
                      <a:pt x="30330" y="0"/>
                    </a:moveTo>
                    <a:cubicBezTo>
                      <a:pt x="28624" y="0"/>
                      <a:pt x="26626" y="3250"/>
                      <a:pt x="27373" y="6628"/>
                    </a:cubicBezTo>
                    <a:cubicBezTo>
                      <a:pt x="28165" y="10391"/>
                      <a:pt x="32245" y="23662"/>
                      <a:pt x="32245" y="23662"/>
                    </a:cubicBezTo>
                    <a:cubicBezTo>
                      <a:pt x="32245" y="23662"/>
                      <a:pt x="13905" y="25286"/>
                      <a:pt x="12360" y="25484"/>
                    </a:cubicBezTo>
                    <a:cubicBezTo>
                      <a:pt x="12259" y="25495"/>
                      <a:pt x="12157" y="25500"/>
                      <a:pt x="12053" y="25500"/>
                    </a:cubicBezTo>
                    <a:cubicBezTo>
                      <a:pt x="11061" y="25500"/>
                      <a:pt x="9969" y="25018"/>
                      <a:pt x="9072" y="24731"/>
                    </a:cubicBezTo>
                    <a:cubicBezTo>
                      <a:pt x="7685" y="24295"/>
                      <a:pt x="6339" y="23979"/>
                      <a:pt x="4992" y="23464"/>
                    </a:cubicBezTo>
                    <a:cubicBezTo>
                      <a:pt x="4754" y="23345"/>
                      <a:pt x="4477" y="23305"/>
                      <a:pt x="4239" y="23305"/>
                    </a:cubicBezTo>
                    <a:cubicBezTo>
                      <a:pt x="3962" y="23305"/>
                      <a:pt x="3724" y="23503"/>
                      <a:pt x="3685" y="23780"/>
                    </a:cubicBezTo>
                    <a:cubicBezTo>
                      <a:pt x="3685" y="23939"/>
                      <a:pt x="3724" y="24058"/>
                      <a:pt x="3803" y="24216"/>
                    </a:cubicBezTo>
                    <a:cubicBezTo>
                      <a:pt x="4239" y="25088"/>
                      <a:pt x="4873" y="25840"/>
                      <a:pt x="5665" y="26395"/>
                    </a:cubicBezTo>
                    <a:cubicBezTo>
                      <a:pt x="6061" y="26633"/>
                      <a:pt x="6457" y="26910"/>
                      <a:pt x="6774" y="27187"/>
                    </a:cubicBezTo>
                    <a:cubicBezTo>
                      <a:pt x="7012" y="27425"/>
                      <a:pt x="7487" y="28019"/>
                      <a:pt x="7289" y="28336"/>
                    </a:cubicBezTo>
                    <a:lnTo>
                      <a:pt x="1" y="32495"/>
                    </a:lnTo>
                    <a:cubicBezTo>
                      <a:pt x="1" y="32495"/>
                      <a:pt x="682" y="33082"/>
                      <a:pt x="2716" y="33082"/>
                    </a:cubicBezTo>
                    <a:cubicBezTo>
                      <a:pt x="3898" y="33082"/>
                      <a:pt x="5537" y="32884"/>
                      <a:pt x="7765" y="32258"/>
                    </a:cubicBezTo>
                    <a:cubicBezTo>
                      <a:pt x="9943" y="31703"/>
                      <a:pt x="12043" y="30950"/>
                      <a:pt x="14103" y="30000"/>
                    </a:cubicBezTo>
                    <a:cubicBezTo>
                      <a:pt x="14103" y="30000"/>
                      <a:pt x="22012" y="30333"/>
                      <a:pt x="29116" y="30333"/>
                    </a:cubicBezTo>
                    <a:cubicBezTo>
                      <a:pt x="33750" y="30333"/>
                      <a:pt x="38041" y="30191"/>
                      <a:pt x="39573" y="29722"/>
                    </a:cubicBezTo>
                    <a:cubicBezTo>
                      <a:pt x="40960" y="29287"/>
                      <a:pt x="41435" y="28336"/>
                      <a:pt x="40524" y="23899"/>
                    </a:cubicBezTo>
                    <a:cubicBezTo>
                      <a:pt x="39455" y="18750"/>
                      <a:pt x="36365" y="9362"/>
                      <a:pt x="35691" y="6906"/>
                    </a:cubicBezTo>
                    <a:cubicBezTo>
                      <a:pt x="34186" y="1518"/>
                      <a:pt x="33790" y="1637"/>
                      <a:pt x="30898" y="132"/>
                    </a:cubicBezTo>
                    <a:cubicBezTo>
                      <a:pt x="30716" y="43"/>
                      <a:pt x="30525" y="0"/>
                      <a:pt x="30330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2"/>
              <p:cNvSpPr/>
              <p:nvPr/>
            </p:nvSpPr>
            <p:spPr>
              <a:xfrm>
                <a:off x="7096917" y="1810083"/>
                <a:ext cx="321379" cy="511879"/>
              </a:xfrm>
              <a:custGeom>
                <a:rect b="b" l="l" r="r" t="t"/>
                <a:pathLst>
                  <a:path extrusionOk="0" h="22778" w="14301">
                    <a:moveTo>
                      <a:pt x="4001" y="0"/>
                    </a:moveTo>
                    <a:cubicBezTo>
                      <a:pt x="2258" y="396"/>
                      <a:pt x="0" y="4001"/>
                      <a:pt x="713" y="8596"/>
                    </a:cubicBezTo>
                    <a:cubicBezTo>
                      <a:pt x="1149" y="11567"/>
                      <a:pt x="5031" y="22619"/>
                      <a:pt x="5031" y="22619"/>
                    </a:cubicBezTo>
                    <a:cubicBezTo>
                      <a:pt x="5671" y="22725"/>
                      <a:pt x="6312" y="22778"/>
                      <a:pt x="6948" y="22778"/>
                    </a:cubicBezTo>
                    <a:cubicBezTo>
                      <a:pt x="9624" y="22778"/>
                      <a:pt x="12220" y="21851"/>
                      <a:pt x="14300" y="20123"/>
                    </a:cubicBezTo>
                    <a:cubicBezTo>
                      <a:pt x="14300" y="20123"/>
                      <a:pt x="9428" y="4120"/>
                      <a:pt x="8161" y="2496"/>
                    </a:cubicBezTo>
                    <a:cubicBezTo>
                      <a:pt x="6893" y="832"/>
                      <a:pt x="4001" y="0"/>
                      <a:pt x="4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2"/>
              <p:cNvSpPr/>
              <p:nvPr/>
            </p:nvSpPr>
            <p:spPr>
              <a:xfrm>
                <a:off x="6828294" y="2015400"/>
                <a:ext cx="101800" cy="80025"/>
              </a:xfrm>
              <a:custGeom>
                <a:rect b="b" l="l" r="r" t="t"/>
                <a:pathLst>
                  <a:path extrusionOk="0" h="3561" w="4530">
                    <a:moveTo>
                      <a:pt x="1214" y="1"/>
                    </a:moveTo>
                    <a:cubicBezTo>
                      <a:pt x="434" y="1"/>
                      <a:pt x="0" y="626"/>
                      <a:pt x="188" y="1599"/>
                    </a:cubicBezTo>
                    <a:cubicBezTo>
                      <a:pt x="364" y="2505"/>
                      <a:pt x="2736" y="3561"/>
                      <a:pt x="3874" y="3561"/>
                    </a:cubicBezTo>
                    <a:cubicBezTo>
                      <a:pt x="4280" y="3561"/>
                      <a:pt x="4529" y="3427"/>
                      <a:pt x="4467" y="3104"/>
                    </a:cubicBezTo>
                    <a:cubicBezTo>
                      <a:pt x="4150" y="1758"/>
                      <a:pt x="3199" y="648"/>
                      <a:pt x="1892" y="134"/>
                    </a:cubicBezTo>
                    <a:cubicBezTo>
                      <a:pt x="1646" y="43"/>
                      <a:pt x="1418" y="1"/>
                      <a:pt x="1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6748828" y="2047761"/>
                <a:ext cx="277760" cy="116430"/>
              </a:xfrm>
              <a:custGeom>
                <a:rect b="b" l="l" r="r" t="t"/>
                <a:pathLst>
                  <a:path extrusionOk="0" h="5181" w="12360">
                    <a:moveTo>
                      <a:pt x="318" y="1"/>
                    </a:moveTo>
                    <a:cubicBezTo>
                      <a:pt x="1" y="1"/>
                      <a:pt x="1" y="357"/>
                      <a:pt x="318" y="674"/>
                    </a:cubicBezTo>
                    <a:cubicBezTo>
                      <a:pt x="1070" y="1506"/>
                      <a:pt x="2813" y="3011"/>
                      <a:pt x="6537" y="4318"/>
                    </a:cubicBezTo>
                    <a:cubicBezTo>
                      <a:pt x="8423" y="4968"/>
                      <a:pt x="9718" y="5180"/>
                      <a:pt x="10601" y="5180"/>
                    </a:cubicBezTo>
                    <a:cubicBezTo>
                      <a:pt x="11442" y="5180"/>
                      <a:pt x="11911" y="4987"/>
                      <a:pt x="12162" y="4794"/>
                    </a:cubicBezTo>
                    <a:cubicBezTo>
                      <a:pt x="12360" y="4635"/>
                      <a:pt x="12202" y="4239"/>
                      <a:pt x="11885" y="4002"/>
                    </a:cubicBezTo>
                    <a:lnTo>
                      <a:pt x="8359" y="1783"/>
                    </a:lnTo>
                    <a:lnTo>
                      <a:pt x="8359" y="1783"/>
                    </a:lnTo>
                    <a:cubicBezTo>
                      <a:pt x="8470" y="2317"/>
                      <a:pt x="8108" y="2513"/>
                      <a:pt x="7565" y="2513"/>
                    </a:cubicBezTo>
                    <a:cubicBezTo>
                      <a:pt x="7140" y="2513"/>
                      <a:pt x="6606" y="2393"/>
                      <a:pt x="6101" y="2219"/>
                    </a:cubicBezTo>
                    <a:cubicBezTo>
                      <a:pt x="4952" y="1783"/>
                      <a:pt x="3526" y="991"/>
                      <a:pt x="3368" y="40"/>
                    </a:cubicBezTo>
                    <a:lnTo>
                      <a:pt x="3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8" name="Google Shape;328;p32"/>
          <p:cNvSpPr txBox="1"/>
          <p:nvPr>
            <p:ph type="ctrTitle"/>
          </p:nvPr>
        </p:nvSpPr>
        <p:spPr>
          <a:xfrm>
            <a:off x="52800" y="1034600"/>
            <a:ext cx="6200700" cy="1953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CENTRAL </a:t>
            </a:r>
            <a:r>
              <a:rPr lang="en" sz="2600" u="sng">
                <a:solidFill>
                  <a:schemeClr val="dk2"/>
                </a:solidFill>
              </a:rPr>
              <a:t>GCO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AUTOMATIZAÇÃO DE PROCESSOS DE </a:t>
            </a:r>
            <a:r>
              <a:rPr lang="en" sz="600" u="sng">
                <a:solidFill>
                  <a:schemeClr val="dk2"/>
                </a:solidFill>
              </a:rPr>
              <a:t>GERENCIAMENTO DE CONFIGURAÇÃO</a:t>
            </a:r>
            <a:r>
              <a:rPr lang="en" sz="600"/>
              <a:t> E </a:t>
            </a:r>
            <a:r>
              <a:rPr lang="en" sz="600" u="sng">
                <a:solidFill>
                  <a:schemeClr val="dk2"/>
                </a:solidFill>
              </a:rPr>
              <a:t>GERENCIAMENTO DE PROJETOS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9" name="Google Shape;329;p32"/>
          <p:cNvSpPr txBox="1"/>
          <p:nvPr>
            <p:ph idx="1" type="subTitle"/>
          </p:nvPr>
        </p:nvSpPr>
        <p:spPr>
          <a:xfrm>
            <a:off x="533175" y="3158325"/>
            <a:ext cx="48366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Profª Orientadora: T</a:t>
            </a:r>
            <a:r>
              <a:rPr b="1" lang="en" sz="1400"/>
              <a:t>assiana Kautzmann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Aluno: Matheus Bockor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Engenharia de Software - Católica Jaraguá do Sul</a:t>
            </a:r>
            <a:endParaRPr b="1" sz="1400"/>
          </a:p>
        </p:txBody>
      </p:sp>
      <p:cxnSp>
        <p:nvCxnSpPr>
          <p:cNvPr id="330" name="Google Shape;330;p32"/>
          <p:cNvCxnSpPr/>
          <p:nvPr/>
        </p:nvCxnSpPr>
        <p:spPr>
          <a:xfrm flipH="1" rot="10800000">
            <a:off x="0" y="2043900"/>
            <a:ext cx="4555200" cy="750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1" name="Google Shape;3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01" y="4502533"/>
            <a:ext cx="1707798" cy="5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50" y="0"/>
            <a:ext cx="1582374" cy="158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 de</a:t>
            </a:r>
            <a:r>
              <a:rPr lang="en"/>
              <a:t> </a:t>
            </a:r>
            <a:r>
              <a:rPr i="1" lang="en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Interface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15" name="Google Shape;515;p41"/>
          <p:cNvGrpSpPr/>
          <p:nvPr/>
        </p:nvGrpSpPr>
        <p:grpSpPr>
          <a:xfrm flipH="1">
            <a:off x="7748887" y="603863"/>
            <a:ext cx="624071" cy="899477"/>
            <a:chOff x="5100883" y="1835825"/>
            <a:chExt cx="798249" cy="1150521"/>
          </a:xfrm>
        </p:grpSpPr>
        <p:sp>
          <p:nvSpPr>
            <p:cNvPr id="516" name="Google Shape;516;p41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5510993" y="2672496"/>
              <a:ext cx="145907" cy="313850"/>
            </a:xfrm>
            <a:custGeom>
              <a:rect b="b" l="l" r="r" t="t"/>
              <a:pathLst>
                <a:path extrusionOk="0" h="4216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4" y="4104"/>
                  </a:lnTo>
                  <a:cubicBezTo>
                    <a:pt x="851" y="4178"/>
                    <a:pt x="906" y="4215"/>
                    <a:pt x="962" y="4215"/>
                  </a:cubicBezTo>
                  <a:cubicBezTo>
                    <a:pt x="1017" y="4215"/>
                    <a:pt x="1072" y="4178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5268754" y="1933346"/>
              <a:ext cx="630379" cy="916462"/>
            </a:xfrm>
            <a:custGeom>
              <a:rect b="b" l="l" r="r" t="t"/>
              <a:pathLst>
                <a:path extrusionOk="0" h="12311" w="8468">
                  <a:moveTo>
                    <a:pt x="5925" y="1"/>
                  </a:moveTo>
                  <a:cubicBezTo>
                    <a:pt x="5412" y="1"/>
                    <a:pt x="4847" y="162"/>
                    <a:pt x="4253" y="502"/>
                  </a:cubicBezTo>
                  <a:cubicBezTo>
                    <a:pt x="1886" y="1870"/>
                    <a:pt x="1" y="5493"/>
                    <a:pt x="1" y="8598"/>
                  </a:cubicBezTo>
                  <a:cubicBezTo>
                    <a:pt x="1" y="10919"/>
                    <a:pt x="1054" y="12311"/>
                    <a:pt x="2573" y="12311"/>
                  </a:cubicBezTo>
                  <a:cubicBezTo>
                    <a:pt x="3087" y="12311"/>
                    <a:pt x="3654" y="12151"/>
                    <a:pt x="4253" y="11815"/>
                  </a:cubicBezTo>
                  <a:cubicBezTo>
                    <a:pt x="6582" y="10447"/>
                    <a:pt x="8467" y="6824"/>
                    <a:pt x="8467" y="3718"/>
                  </a:cubicBezTo>
                  <a:cubicBezTo>
                    <a:pt x="8467" y="1377"/>
                    <a:pt x="7421" y="1"/>
                    <a:pt x="5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5502730" y="2107767"/>
              <a:ext cx="250499" cy="485961"/>
            </a:xfrm>
            <a:custGeom>
              <a:rect b="b" l="l" r="r" t="t"/>
              <a:pathLst>
                <a:path extrusionOk="0" h="6528" w="3365">
                  <a:moveTo>
                    <a:pt x="1928" y="1"/>
                  </a:moveTo>
                  <a:cubicBezTo>
                    <a:pt x="1891" y="1"/>
                    <a:pt x="1852" y="15"/>
                    <a:pt x="1812" y="44"/>
                  </a:cubicBezTo>
                  <a:cubicBezTo>
                    <a:pt x="1664" y="155"/>
                    <a:pt x="1553" y="303"/>
                    <a:pt x="1516" y="525"/>
                  </a:cubicBezTo>
                  <a:lnTo>
                    <a:pt x="1368" y="1153"/>
                  </a:lnTo>
                  <a:cubicBezTo>
                    <a:pt x="1368" y="1227"/>
                    <a:pt x="1331" y="1264"/>
                    <a:pt x="1331" y="1338"/>
                  </a:cubicBezTo>
                  <a:lnTo>
                    <a:pt x="555" y="3113"/>
                  </a:lnTo>
                  <a:cubicBezTo>
                    <a:pt x="296" y="3446"/>
                    <a:pt x="111" y="3815"/>
                    <a:pt x="0" y="4185"/>
                  </a:cubicBezTo>
                  <a:lnTo>
                    <a:pt x="0" y="6366"/>
                  </a:lnTo>
                  <a:cubicBezTo>
                    <a:pt x="0" y="6479"/>
                    <a:pt x="151" y="6528"/>
                    <a:pt x="272" y="6528"/>
                  </a:cubicBezTo>
                  <a:cubicBezTo>
                    <a:pt x="309" y="6528"/>
                    <a:pt x="344" y="6523"/>
                    <a:pt x="370" y="6514"/>
                  </a:cubicBezTo>
                  <a:lnTo>
                    <a:pt x="1812" y="5701"/>
                  </a:lnTo>
                  <a:lnTo>
                    <a:pt x="2810" y="5146"/>
                  </a:lnTo>
                  <a:cubicBezTo>
                    <a:pt x="3032" y="4998"/>
                    <a:pt x="3143" y="4777"/>
                    <a:pt x="3143" y="4518"/>
                  </a:cubicBezTo>
                  <a:cubicBezTo>
                    <a:pt x="3143" y="4296"/>
                    <a:pt x="3069" y="4222"/>
                    <a:pt x="2921" y="4222"/>
                  </a:cubicBezTo>
                  <a:cubicBezTo>
                    <a:pt x="3106" y="4074"/>
                    <a:pt x="3217" y="3852"/>
                    <a:pt x="3217" y="3594"/>
                  </a:cubicBezTo>
                  <a:cubicBezTo>
                    <a:pt x="3254" y="3483"/>
                    <a:pt x="3180" y="3372"/>
                    <a:pt x="3106" y="3335"/>
                  </a:cubicBezTo>
                  <a:cubicBezTo>
                    <a:pt x="3254" y="3150"/>
                    <a:pt x="3328" y="2965"/>
                    <a:pt x="3328" y="2780"/>
                  </a:cubicBezTo>
                  <a:cubicBezTo>
                    <a:pt x="3328" y="2554"/>
                    <a:pt x="3243" y="2441"/>
                    <a:pt x="3098" y="2441"/>
                  </a:cubicBezTo>
                  <a:cubicBezTo>
                    <a:pt x="3077" y="2441"/>
                    <a:pt x="3055" y="2443"/>
                    <a:pt x="3032" y="2447"/>
                  </a:cubicBezTo>
                  <a:cubicBezTo>
                    <a:pt x="3254" y="2263"/>
                    <a:pt x="3365" y="2004"/>
                    <a:pt x="3365" y="1745"/>
                  </a:cubicBezTo>
                  <a:cubicBezTo>
                    <a:pt x="3365" y="1525"/>
                    <a:pt x="3262" y="1407"/>
                    <a:pt x="3118" y="1407"/>
                  </a:cubicBezTo>
                  <a:cubicBezTo>
                    <a:pt x="3069" y="1407"/>
                    <a:pt x="3015" y="1421"/>
                    <a:pt x="2958" y="1449"/>
                  </a:cubicBezTo>
                  <a:lnTo>
                    <a:pt x="1775" y="2115"/>
                  </a:lnTo>
                  <a:cubicBezTo>
                    <a:pt x="1849" y="2041"/>
                    <a:pt x="1849" y="1967"/>
                    <a:pt x="1886" y="1893"/>
                  </a:cubicBezTo>
                  <a:lnTo>
                    <a:pt x="1960" y="1634"/>
                  </a:lnTo>
                  <a:cubicBezTo>
                    <a:pt x="2071" y="1190"/>
                    <a:pt x="2108" y="710"/>
                    <a:pt x="2108" y="266"/>
                  </a:cubicBezTo>
                  <a:cubicBezTo>
                    <a:pt x="2108" y="104"/>
                    <a:pt x="202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5387119" y="2418569"/>
              <a:ext cx="88140" cy="271566"/>
            </a:xfrm>
            <a:custGeom>
              <a:rect b="b" l="l" r="r" t="t"/>
              <a:pathLst>
                <a:path extrusionOk="0" h="3648" w="1184">
                  <a:moveTo>
                    <a:pt x="1038" y="0"/>
                  </a:moveTo>
                  <a:cubicBezTo>
                    <a:pt x="1025" y="0"/>
                    <a:pt x="1012" y="4"/>
                    <a:pt x="999" y="10"/>
                  </a:cubicBezTo>
                  <a:lnTo>
                    <a:pt x="112" y="602"/>
                  </a:lnTo>
                  <a:cubicBezTo>
                    <a:pt x="1" y="639"/>
                    <a:pt x="38" y="749"/>
                    <a:pt x="38" y="860"/>
                  </a:cubicBezTo>
                  <a:lnTo>
                    <a:pt x="38" y="3522"/>
                  </a:lnTo>
                  <a:cubicBezTo>
                    <a:pt x="65" y="3605"/>
                    <a:pt x="51" y="3647"/>
                    <a:pt x="74" y="3647"/>
                  </a:cubicBezTo>
                  <a:cubicBezTo>
                    <a:pt x="81" y="3647"/>
                    <a:pt x="93" y="3642"/>
                    <a:pt x="112" y="3633"/>
                  </a:cubicBezTo>
                  <a:lnTo>
                    <a:pt x="1036" y="3079"/>
                  </a:lnTo>
                  <a:cubicBezTo>
                    <a:pt x="1110" y="3005"/>
                    <a:pt x="1184" y="2894"/>
                    <a:pt x="1147" y="2783"/>
                  </a:cubicBezTo>
                  <a:lnTo>
                    <a:pt x="1147" y="158"/>
                  </a:lnTo>
                  <a:cubicBezTo>
                    <a:pt x="1147" y="67"/>
                    <a:pt x="109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0" name="Google Shape;530;p41"/>
          <p:cNvCxnSpPr/>
          <p:nvPr/>
        </p:nvCxnSpPr>
        <p:spPr>
          <a:xfrm>
            <a:off x="801925" y="1099702"/>
            <a:ext cx="6247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41"/>
          <p:cNvSpPr/>
          <p:nvPr/>
        </p:nvSpPr>
        <p:spPr>
          <a:xfrm flipH="1">
            <a:off x="7223001" y="1209324"/>
            <a:ext cx="572333" cy="432313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01" y="4502533"/>
            <a:ext cx="1707798" cy="5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1"/>
          <p:cNvPicPr preferRelativeResize="0"/>
          <p:nvPr/>
        </p:nvPicPr>
        <p:blipFill rotWithShape="1">
          <a:blip r:embed="rId4">
            <a:alphaModFix/>
          </a:blip>
          <a:srcRect b="3836" l="0" r="7313" t="0"/>
          <a:stretch/>
        </p:blipFill>
        <p:spPr>
          <a:xfrm>
            <a:off x="257975" y="1298300"/>
            <a:ext cx="6896726" cy="358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 de </a:t>
            </a:r>
            <a:r>
              <a:rPr i="1" lang="en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Interface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39" name="Google Shape;539;p42"/>
          <p:cNvGrpSpPr/>
          <p:nvPr/>
        </p:nvGrpSpPr>
        <p:grpSpPr>
          <a:xfrm flipH="1">
            <a:off x="7748887" y="603863"/>
            <a:ext cx="624071" cy="899477"/>
            <a:chOff x="5100883" y="1835825"/>
            <a:chExt cx="798249" cy="1150521"/>
          </a:xfrm>
        </p:grpSpPr>
        <p:sp>
          <p:nvSpPr>
            <p:cNvPr id="540" name="Google Shape;540;p42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5510993" y="2672496"/>
              <a:ext cx="145907" cy="313850"/>
            </a:xfrm>
            <a:custGeom>
              <a:rect b="b" l="l" r="r" t="t"/>
              <a:pathLst>
                <a:path extrusionOk="0" h="4216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4" y="4104"/>
                  </a:lnTo>
                  <a:cubicBezTo>
                    <a:pt x="851" y="4178"/>
                    <a:pt x="906" y="4215"/>
                    <a:pt x="962" y="4215"/>
                  </a:cubicBezTo>
                  <a:cubicBezTo>
                    <a:pt x="1017" y="4215"/>
                    <a:pt x="1072" y="4178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5268754" y="1933346"/>
              <a:ext cx="630379" cy="916462"/>
            </a:xfrm>
            <a:custGeom>
              <a:rect b="b" l="l" r="r" t="t"/>
              <a:pathLst>
                <a:path extrusionOk="0" h="12311" w="8468">
                  <a:moveTo>
                    <a:pt x="5925" y="1"/>
                  </a:moveTo>
                  <a:cubicBezTo>
                    <a:pt x="5412" y="1"/>
                    <a:pt x="4847" y="162"/>
                    <a:pt x="4253" y="502"/>
                  </a:cubicBezTo>
                  <a:cubicBezTo>
                    <a:pt x="1886" y="1870"/>
                    <a:pt x="1" y="5493"/>
                    <a:pt x="1" y="8598"/>
                  </a:cubicBezTo>
                  <a:cubicBezTo>
                    <a:pt x="1" y="10919"/>
                    <a:pt x="1054" y="12311"/>
                    <a:pt x="2573" y="12311"/>
                  </a:cubicBezTo>
                  <a:cubicBezTo>
                    <a:pt x="3087" y="12311"/>
                    <a:pt x="3654" y="12151"/>
                    <a:pt x="4253" y="11815"/>
                  </a:cubicBezTo>
                  <a:cubicBezTo>
                    <a:pt x="6582" y="10447"/>
                    <a:pt x="8467" y="6824"/>
                    <a:pt x="8467" y="3718"/>
                  </a:cubicBezTo>
                  <a:cubicBezTo>
                    <a:pt x="8467" y="1377"/>
                    <a:pt x="7421" y="1"/>
                    <a:pt x="5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5502730" y="2107767"/>
              <a:ext cx="250499" cy="485961"/>
            </a:xfrm>
            <a:custGeom>
              <a:rect b="b" l="l" r="r" t="t"/>
              <a:pathLst>
                <a:path extrusionOk="0" h="6528" w="3365">
                  <a:moveTo>
                    <a:pt x="1928" y="1"/>
                  </a:moveTo>
                  <a:cubicBezTo>
                    <a:pt x="1891" y="1"/>
                    <a:pt x="1852" y="15"/>
                    <a:pt x="1812" y="44"/>
                  </a:cubicBezTo>
                  <a:cubicBezTo>
                    <a:pt x="1664" y="155"/>
                    <a:pt x="1553" y="303"/>
                    <a:pt x="1516" y="525"/>
                  </a:cubicBezTo>
                  <a:lnTo>
                    <a:pt x="1368" y="1153"/>
                  </a:lnTo>
                  <a:cubicBezTo>
                    <a:pt x="1368" y="1227"/>
                    <a:pt x="1331" y="1264"/>
                    <a:pt x="1331" y="1338"/>
                  </a:cubicBezTo>
                  <a:lnTo>
                    <a:pt x="555" y="3113"/>
                  </a:lnTo>
                  <a:cubicBezTo>
                    <a:pt x="296" y="3446"/>
                    <a:pt x="111" y="3815"/>
                    <a:pt x="0" y="4185"/>
                  </a:cubicBezTo>
                  <a:lnTo>
                    <a:pt x="0" y="6366"/>
                  </a:lnTo>
                  <a:cubicBezTo>
                    <a:pt x="0" y="6479"/>
                    <a:pt x="151" y="6528"/>
                    <a:pt x="272" y="6528"/>
                  </a:cubicBezTo>
                  <a:cubicBezTo>
                    <a:pt x="309" y="6528"/>
                    <a:pt x="344" y="6523"/>
                    <a:pt x="370" y="6514"/>
                  </a:cubicBezTo>
                  <a:lnTo>
                    <a:pt x="1812" y="5701"/>
                  </a:lnTo>
                  <a:lnTo>
                    <a:pt x="2810" y="5146"/>
                  </a:lnTo>
                  <a:cubicBezTo>
                    <a:pt x="3032" y="4998"/>
                    <a:pt x="3143" y="4777"/>
                    <a:pt x="3143" y="4518"/>
                  </a:cubicBezTo>
                  <a:cubicBezTo>
                    <a:pt x="3143" y="4296"/>
                    <a:pt x="3069" y="4222"/>
                    <a:pt x="2921" y="4222"/>
                  </a:cubicBezTo>
                  <a:cubicBezTo>
                    <a:pt x="3106" y="4074"/>
                    <a:pt x="3217" y="3852"/>
                    <a:pt x="3217" y="3594"/>
                  </a:cubicBezTo>
                  <a:cubicBezTo>
                    <a:pt x="3254" y="3483"/>
                    <a:pt x="3180" y="3372"/>
                    <a:pt x="3106" y="3335"/>
                  </a:cubicBezTo>
                  <a:cubicBezTo>
                    <a:pt x="3254" y="3150"/>
                    <a:pt x="3328" y="2965"/>
                    <a:pt x="3328" y="2780"/>
                  </a:cubicBezTo>
                  <a:cubicBezTo>
                    <a:pt x="3328" y="2554"/>
                    <a:pt x="3243" y="2441"/>
                    <a:pt x="3098" y="2441"/>
                  </a:cubicBezTo>
                  <a:cubicBezTo>
                    <a:pt x="3077" y="2441"/>
                    <a:pt x="3055" y="2443"/>
                    <a:pt x="3032" y="2447"/>
                  </a:cubicBezTo>
                  <a:cubicBezTo>
                    <a:pt x="3254" y="2263"/>
                    <a:pt x="3365" y="2004"/>
                    <a:pt x="3365" y="1745"/>
                  </a:cubicBezTo>
                  <a:cubicBezTo>
                    <a:pt x="3365" y="1525"/>
                    <a:pt x="3262" y="1407"/>
                    <a:pt x="3118" y="1407"/>
                  </a:cubicBezTo>
                  <a:cubicBezTo>
                    <a:pt x="3069" y="1407"/>
                    <a:pt x="3015" y="1421"/>
                    <a:pt x="2958" y="1449"/>
                  </a:cubicBezTo>
                  <a:lnTo>
                    <a:pt x="1775" y="2115"/>
                  </a:lnTo>
                  <a:cubicBezTo>
                    <a:pt x="1849" y="2041"/>
                    <a:pt x="1849" y="1967"/>
                    <a:pt x="1886" y="1893"/>
                  </a:cubicBezTo>
                  <a:lnTo>
                    <a:pt x="1960" y="1634"/>
                  </a:lnTo>
                  <a:cubicBezTo>
                    <a:pt x="2071" y="1190"/>
                    <a:pt x="2108" y="710"/>
                    <a:pt x="2108" y="266"/>
                  </a:cubicBezTo>
                  <a:cubicBezTo>
                    <a:pt x="2108" y="104"/>
                    <a:pt x="202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5387119" y="2418569"/>
              <a:ext cx="88140" cy="271566"/>
            </a:xfrm>
            <a:custGeom>
              <a:rect b="b" l="l" r="r" t="t"/>
              <a:pathLst>
                <a:path extrusionOk="0" h="3648" w="1184">
                  <a:moveTo>
                    <a:pt x="1038" y="0"/>
                  </a:moveTo>
                  <a:cubicBezTo>
                    <a:pt x="1025" y="0"/>
                    <a:pt x="1012" y="4"/>
                    <a:pt x="999" y="10"/>
                  </a:cubicBezTo>
                  <a:lnTo>
                    <a:pt x="112" y="602"/>
                  </a:lnTo>
                  <a:cubicBezTo>
                    <a:pt x="1" y="639"/>
                    <a:pt x="38" y="749"/>
                    <a:pt x="38" y="860"/>
                  </a:cubicBezTo>
                  <a:lnTo>
                    <a:pt x="38" y="3522"/>
                  </a:lnTo>
                  <a:cubicBezTo>
                    <a:pt x="65" y="3605"/>
                    <a:pt x="51" y="3647"/>
                    <a:pt x="74" y="3647"/>
                  </a:cubicBezTo>
                  <a:cubicBezTo>
                    <a:pt x="81" y="3647"/>
                    <a:pt x="93" y="3642"/>
                    <a:pt x="112" y="3633"/>
                  </a:cubicBezTo>
                  <a:lnTo>
                    <a:pt x="1036" y="3079"/>
                  </a:lnTo>
                  <a:cubicBezTo>
                    <a:pt x="1110" y="3005"/>
                    <a:pt x="1184" y="2894"/>
                    <a:pt x="1147" y="2783"/>
                  </a:cubicBezTo>
                  <a:lnTo>
                    <a:pt x="1147" y="158"/>
                  </a:lnTo>
                  <a:cubicBezTo>
                    <a:pt x="1147" y="67"/>
                    <a:pt x="109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4" name="Google Shape;554;p42"/>
          <p:cNvCxnSpPr/>
          <p:nvPr/>
        </p:nvCxnSpPr>
        <p:spPr>
          <a:xfrm>
            <a:off x="801925" y="1099702"/>
            <a:ext cx="6247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42"/>
          <p:cNvSpPr/>
          <p:nvPr/>
        </p:nvSpPr>
        <p:spPr>
          <a:xfrm flipH="1">
            <a:off x="7223001" y="1209324"/>
            <a:ext cx="572333" cy="432313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6" name="Google Shape;5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01" y="4502533"/>
            <a:ext cx="1707798" cy="5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2"/>
          <p:cNvPicPr preferRelativeResize="0"/>
          <p:nvPr/>
        </p:nvPicPr>
        <p:blipFill rotWithShape="1">
          <a:blip r:embed="rId4">
            <a:alphaModFix/>
          </a:blip>
          <a:srcRect b="3044" l="0" r="7732" t="0"/>
          <a:stretch/>
        </p:blipFill>
        <p:spPr>
          <a:xfrm>
            <a:off x="197350" y="1283225"/>
            <a:ext cx="6851774" cy="360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</a:t>
            </a:r>
            <a:r>
              <a:rPr lang="en"/>
              <a:t> </a:t>
            </a:r>
            <a:r>
              <a:rPr i="1" lang="en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Persistência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63" name="Google Shape;563;p43"/>
          <p:cNvGrpSpPr/>
          <p:nvPr/>
        </p:nvGrpSpPr>
        <p:grpSpPr>
          <a:xfrm flipH="1">
            <a:off x="7748887" y="603863"/>
            <a:ext cx="624071" cy="899477"/>
            <a:chOff x="5100883" y="1835825"/>
            <a:chExt cx="798249" cy="1150521"/>
          </a:xfrm>
        </p:grpSpPr>
        <p:sp>
          <p:nvSpPr>
            <p:cNvPr id="564" name="Google Shape;564;p43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5510993" y="2672496"/>
              <a:ext cx="145907" cy="313850"/>
            </a:xfrm>
            <a:custGeom>
              <a:rect b="b" l="l" r="r" t="t"/>
              <a:pathLst>
                <a:path extrusionOk="0" h="4216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4" y="4104"/>
                  </a:lnTo>
                  <a:cubicBezTo>
                    <a:pt x="851" y="4178"/>
                    <a:pt x="906" y="4215"/>
                    <a:pt x="962" y="4215"/>
                  </a:cubicBezTo>
                  <a:cubicBezTo>
                    <a:pt x="1017" y="4215"/>
                    <a:pt x="1072" y="4178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5268754" y="1933346"/>
              <a:ext cx="630379" cy="916462"/>
            </a:xfrm>
            <a:custGeom>
              <a:rect b="b" l="l" r="r" t="t"/>
              <a:pathLst>
                <a:path extrusionOk="0" h="12311" w="8468">
                  <a:moveTo>
                    <a:pt x="5925" y="1"/>
                  </a:moveTo>
                  <a:cubicBezTo>
                    <a:pt x="5412" y="1"/>
                    <a:pt x="4847" y="162"/>
                    <a:pt x="4253" y="502"/>
                  </a:cubicBezTo>
                  <a:cubicBezTo>
                    <a:pt x="1886" y="1870"/>
                    <a:pt x="1" y="5493"/>
                    <a:pt x="1" y="8598"/>
                  </a:cubicBezTo>
                  <a:cubicBezTo>
                    <a:pt x="1" y="10919"/>
                    <a:pt x="1054" y="12311"/>
                    <a:pt x="2573" y="12311"/>
                  </a:cubicBezTo>
                  <a:cubicBezTo>
                    <a:pt x="3087" y="12311"/>
                    <a:pt x="3654" y="12151"/>
                    <a:pt x="4253" y="11815"/>
                  </a:cubicBezTo>
                  <a:cubicBezTo>
                    <a:pt x="6582" y="10447"/>
                    <a:pt x="8467" y="6824"/>
                    <a:pt x="8467" y="3718"/>
                  </a:cubicBezTo>
                  <a:cubicBezTo>
                    <a:pt x="8467" y="1377"/>
                    <a:pt x="7421" y="1"/>
                    <a:pt x="5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5502730" y="2107767"/>
              <a:ext cx="250499" cy="485961"/>
            </a:xfrm>
            <a:custGeom>
              <a:rect b="b" l="l" r="r" t="t"/>
              <a:pathLst>
                <a:path extrusionOk="0" h="6528" w="3365">
                  <a:moveTo>
                    <a:pt x="1928" y="1"/>
                  </a:moveTo>
                  <a:cubicBezTo>
                    <a:pt x="1891" y="1"/>
                    <a:pt x="1852" y="15"/>
                    <a:pt x="1812" y="44"/>
                  </a:cubicBezTo>
                  <a:cubicBezTo>
                    <a:pt x="1664" y="155"/>
                    <a:pt x="1553" y="303"/>
                    <a:pt x="1516" y="525"/>
                  </a:cubicBezTo>
                  <a:lnTo>
                    <a:pt x="1368" y="1153"/>
                  </a:lnTo>
                  <a:cubicBezTo>
                    <a:pt x="1368" y="1227"/>
                    <a:pt x="1331" y="1264"/>
                    <a:pt x="1331" y="1338"/>
                  </a:cubicBezTo>
                  <a:lnTo>
                    <a:pt x="555" y="3113"/>
                  </a:lnTo>
                  <a:cubicBezTo>
                    <a:pt x="296" y="3446"/>
                    <a:pt x="111" y="3815"/>
                    <a:pt x="0" y="4185"/>
                  </a:cubicBezTo>
                  <a:lnTo>
                    <a:pt x="0" y="6366"/>
                  </a:lnTo>
                  <a:cubicBezTo>
                    <a:pt x="0" y="6479"/>
                    <a:pt x="151" y="6528"/>
                    <a:pt x="272" y="6528"/>
                  </a:cubicBezTo>
                  <a:cubicBezTo>
                    <a:pt x="309" y="6528"/>
                    <a:pt x="344" y="6523"/>
                    <a:pt x="370" y="6514"/>
                  </a:cubicBezTo>
                  <a:lnTo>
                    <a:pt x="1812" y="5701"/>
                  </a:lnTo>
                  <a:lnTo>
                    <a:pt x="2810" y="5146"/>
                  </a:lnTo>
                  <a:cubicBezTo>
                    <a:pt x="3032" y="4998"/>
                    <a:pt x="3143" y="4777"/>
                    <a:pt x="3143" y="4518"/>
                  </a:cubicBezTo>
                  <a:cubicBezTo>
                    <a:pt x="3143" y="4296"/>
                    <a:pt x="3069" y="4222"/>
                    <a:pt x="2921" y="4222"/>
                  </a:cubicBezTo>
                  <a:cubicBezTo>
                    <a:pt x="3106" y="4074"/>
                    <a:pt x="3217" y="3852"/>
                    <a:pt x="3217" y="3594"/>
                  </a:cubicBezTo>
                  <a:cubicBezTo>
                    <a:pt x="3254" y="3483"/>
                    <a:pt x="3180" y="3372"/>
                    <a:pt x="3106" y="3335"/>
                  </a:cubicBezTo>
                  <a:cubicBezTo>
                    <a:pt x="3254" y="3150"/>
                    <a:pt x="3328" y="2965"/>
                    <a:pt x="3328" y="2780"/>
                  </a:cubicBezTo>
                  <a:cubicBezTo>
                    <a:pt x="3328" y="2554"/>
                    <a:pt x="3243" y="2441"/>
                    <a:pt x="3098" y="2441"/>
                  </a:cubicBezTo>
                  <a:cubicBezTo>
                    <a:pt x="3077" y="2441"/>
                    <a:pt x="3055" y="2443"/>
                    <a:pt x="3032" y="2447"/>
                  </a:cubicBezTo>
                  <a:cubicBezTo>
                    <a:pt x="3254" y="2263"/>
                    <a:pt x="3365" y="2004"/>
                    <a:pt x="3365" y="1745"/>
                  </a:cubicBezTo>
                  <a:cubicBezTo>
                    <a:pt x="3365" y="1525"/>
                    <a:pt x="3262" y="1407"/>
                    <a:pt x="3118" y="1407"/>
                  </a:cubicBezTo>
                  <a:cubicBezTo>
                    <a:pt x="3069" y="1407"/>
                    <a:pt x="3015" y="1421"/>
                    <a:pt x="2958" y="1449"/>
                  </a:cubicBezTo>
                  <a:lnTo>
                    <a:pt x="1775" y="2115"/>
                  </a:lnTo>
                  <a:cubicBezTo>
                    <a:pt x="1849" y="2041"/>
                    <a:pt x="1849" y="1967"/>
                    <a:pt x="1886" y="1893"/>
                  </a:cubicBezTo>
                  <a:lnTo>
                    <a:pt x="1960" y="1634"/>
                  </a:lnTo>
                  <a:cubicBezTo>
                    <a:pt x="2071" y="1190"/>
                    <a:pt x="2108" y="710"/>
                    <a:pt x="2108" y="266"/>
                  </a:cubicBezTo>
                  <a:cubicBezTo>
                    <a:pt x="2108" y="104"/>
                    <a:pt x="202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5387119" y="2418569"/>
              <a:ext cx="88140" cy="271566"/>
            </a:xfrm>
            <a:custGeom>
              <a:rect b="b" l="l" r="r" t="t"/>
              <a:pathLst>
                <a:path extrusionOk="0" h="3648" w="1184">
                  <a:moveTo>
                    <a:pt x="1038" y="0"/>
                  </a:moveTo>
                  <a:cubicBezTo>
                    <a:pt x="1025" y="0"/>
                    <a:pt x="1012" y="4"/>
                    <a:pt x="999" y="10"/>
                  </a:cubicBezTo>
                  <a:lnTo>
                    <a:pt x="112" y="602"/>
                  </a:lnTo>
                  <a:cubicBezTo>
                    <a:pt x="1" y="639"/>
                    <a:pt x="38" y="749"/>
                    <a:pt x="38" y="860"/>
                  </a:cubicBezTo>
                  <a:lnTo>
                    <a:pt x="38" y="3522"/>
                  </a:lnTo>
                  <a:cubicBezTo>
                    <a:pt x="65" y="3605"/>
                    <a:pt x="51" y="3647"/>
                    <a:pt x="74" y="3647"/>
                  </a:cubicBezTo>
                  <a:cubicBezTo>
                    <a:pt x="81" y="3647"/>
                    <a:pt x="93" y="3642"/>
                    <a:pt x="112" y="3633"/>
                  </a:cubicBezTo>
                  <a:lnTo>
                    <a:pt x="1036" y="3079"/>
                  </a:lnTo>
                  <a:cubicBezTo>
                    <a:pt x="1110" y="3005"/>
                    <a:pt x="1184" y="2894"/>
                    <a:pt x="1147" y="2783"/>
                  </a:cubicBezTo>
                  <a:lnTo>
                    <a:pt x="1147" y="158"/>
                  </a:lnTo>
                  <a:cubicBezTo>
                    <a:pt x="1147" y="67"/>
                    <a:pt x="109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8" name="Google Shape;578;p43"/>
          <p:cNvCxnSpPr/>
          <p:nvPr/>
        </p:nvCxnSpPr>
        <p:spPr>
          <a:xfrm>
            <a:off x="801925" y="1099702"/>
            <a:ext cx="6247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43"/>
          <p:cNvSpPr/>
          <p:nvPr/>
        </p:nvSpPr>
        <p:spPr>
          <a:xfrm flipH="1">
            <a:off x="7223001" y="1209324"/>
            <a:ext cx="572333" cy="432313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0" name="Google Shape;5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01" y="4502533"/>
            <a:ext cx="1707798" cy="5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3"/>
          <p:cNvPicPr preferRelativeResize="0"/>
          <p:nvPr/>
        </p:nvPicPr>
        <p:blipFill rotWithShape="1">
          <a:blip r:embed="rId4">
            <a:alphaModFix/>
          </a:blip>
          <a:srcRect b="19133" l="0" r="8290" t="0"/>
          <a:stretch/>
        </p:blipFill>
        <p:spPr>
          <a:xfrm>
            <a:off x="801925" y="1209325"/>
            <a:ext cx="6634275" cy="356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Tecnologias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87" name="Google Shape;587;p44"/>
          <p:cNvGrpSpPr/>
          <p:nvPr/>
        </p:nvGrpSpPr>
        <p:grpSpPr>
          <a:xfrm flipH="1">
            <a:off x="7748887" y="603863"/>
            <a:ext cx="624071" cy="899477"/>
            <a:chOff x="5100883" y="1835825"/>
            <a:chExt cx="798249" cy="1150521"/>
          </a:xfrm>
        </p:grpSpPr>
        <p:sp>
          <p:nvSpPr>
            <p:cNvPr id="588" name="Google Shape;588;p44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5510993" y="2672496"/>
              <a:ext cx="145907" cy="313850"/>
            </a:xfrm>
            <a:custGeom>
              <a:rect b="b" l="l" r="r" t="t"/>
              <a:pathLst>
                <a:path extrusionOk="0" h="4216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4" y="4104"/>
                  </a:lnTo>
                  <a:cubicBezTo>
                    <a:pt x="851" y="4178"/>
                    <a:pt x="906" y="4215"/>
                    <a:pt x="962" y="4215"/>
                  </a:cubicBezTo>
                  <a:cubicBezTo>
                    <a:pt x="1017" y="4215"/>
                    <a:pt x="1072" y="4178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5268754" y="1933346"/>
              <a:ext cx="630379" cy="916462"/>
            </a:xfrm>
            <a:custGeom>
              <a:rect b="b" l="l" r="r" t="t"/>
              <a:pathLst>
                <a:path extrusionOk="0" h="12311" w="8468">
                  <a:moveTo>
                    <a:pt x="5925" y="1"/>
                  </a:moveTo>
                  <a:cubicBezTo>
                    <a:pt x="5412" y="1"/>
                    <a:pt x="4847" y="162"/>
                    <a:pt x="4253" y="502"/>
                  </a:cubicBezTo>
                  <a:cubicBezTo>
                    <a:pt x="1886" y="1870"/>
                    <a:pt x="1" y="5493"/>
                    <a:pt x="1" y="8598"/>
                  </a:cubicBezTo>
                  <a:cubicBezTo>
                    <a:pt x="1" y="10919"/>
                    <a:pt x="1054" y="12311"/>
                    <a:pt x="2573" y="12311"/>
                  </a:cubicBezTo>
                  <a:cubicBezTo>
                    <a:pt x="3087" y="12311"/>
                    <a:pt x="3654" y="12151"/>
                    <a:pt x="4253" y="11815"/>
                  </a:cubicBezTo>
                  <a:cubicBezTo>
                    <a:pt x="6582" y="10447"/>
                    <a:pt x="8467" y="6824"/>
                    <a:pt x="8467" y="3718"/>
                  </a:cubicBezTo>
                  <a:cubicBezTo>
                    <a:pt x="8467" y="1377"/>
                    <a:pt x="7421" y="1"/>
                    <a:pt x="5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5502730" y="2107767"/>
              <a:ext cx="250499" cy="485961"/>
            </a:xfrm>
            <a:custGeom>
              <a:rect b="b" l="l" r="r" t="t"/>
              <a:pathLst>
                <a:path extrusionOk="0" h="6528" w="3365">
                  <a:moveTo>
                    <a:pt x="1928" y="1"/>
                  </a:moveTo>
                  <a:cubicBezTo>
                    <a:pt x="1891" y="1"/>
                    <a:pt x="1852" y="15"/>
                    <a:pt x="1812" y="44"/>
                  </a:cubicBezTo>
                  <a:cubicBezTo>
                    <a:pt x="1664" y="155"/>
                    <a:pt x="1553" y="303"/>
                    <a:pt x="1516" y="525"/>
                  </a:cubicBezTo>
                  <a:lnTo>
                    <a:pt x="1368" y="1153"/>
                  </a:lnTo>
                  <a:cubicBezTo>
                    <a:pt x="1368" y="1227"/>
                    <a:pt x="1331" y="1264"/>
                    <a:pt x="1331" y="1338"/>
                  </a:cubicBezTo>
                  <a:lnTo>
                    <a:pt x="555" y="3113"/>
                  </a:lnTo>
                  <a:cubicBezTo>
                    <a:pt x="296" y="3446"/>
                    <a:pt x="111" y="3815"/>
                    <a:pt x="0" y="4185"/>
                  </a:cubicBezTo>
                  <a:lnTo>
                    <a:pt x="0" y="6366"/>
                  </a:lnTo>
                  <a:cubicBezTo>
                    <a:pt x="0" y="6479"/>
                    <a:pt x="151" y="6528"/>
                    <a:pt x="272" y="6528"/>
                  </a:cubicBezTo>
                  <a:cubicBezTo>
                    <a:pt x="309" y="6528"/>
                    <a:pt x="344" y="6523"/>
                    <a:pt x="370" y="6514"/>
                  </a:cubicBezTo>
                  <a:lnTo>
                    <a:pt x="1812" y="5701"/>
                  </a:lnTo>
                  <a:lnTo>
                    <a:pt x="2810" y="5146"/>
                  </a:lnTo>
                  <a:cubicBezTo>
                    <a:pt x="3032" y="4998"/>
                    <a:pt x="3143" y="4777"/>
                    <a:pt x="3143" y="4518"/>
                  </a:cubicBezTo>
                  <a:cubicBezTo>
                    <a:pt x="3143" y="4296"/>
                    <a:pt x="3069" y="4222"/>
                    <a:pt x="2921" y="4222"/>
                  </a:cubicBezTo>
                  <a:cubicBezTo>
                    <a:pt x="3106" y="4074"/>
                    <a:pt x="3217" y="3852"/>
                    <a:pt x="3217" y="3594"/>
                  </a:cubicBezTo>
                  <a:cubicBezTo>
                    <a:pt x="3254" y="3483"/>
                    <a:pt x="3180" y="3372"/>
                    <a:pt x="3106" y="3335"/>
                  </a:cubicBezTo>
                  <a:cubicBezTo>
                    <a:pt x="3254" y="3150"/>
                    <a:pt x="3328" y="2965"/>
                    <a:pt x="3328" y="2780"/>
                  </a:cubicBezTo>
                  <a:cubicBezTo>
                    <a:pt x="3328" y="2554"/>
                    <a:pt x="3243" y="2441"/>
                    <a:pt x="3098" y="2441"/>
                  </a:cubicBezTo>
                  <a:cubicBezTo>
                    <a:pt x="3077" y="2441"/>
                    <a:pt x="3055" y="2443"/>
                    <a:pt x="3032" y="2447"/>
                  </a:cubicBezTo>
                  <a:cubicBezTo>
                    <a:pt x="3254" y="2263"/>
                    <a:pt x="3365" y="2004"/>
                    <a:pt x="3365" y="1745"/>
                  </a:cubicBezTo>
                  <a:cubicBezTo>
                    <a:pt x="3365" y="1525"/>
                    <a:pt x="3262" y="1407"/>
                    <a:pt x="3118" y="1407"/>
                  </a:cubicBezTo>
                  <a:cubicBezTo>
                    <a:pt x="3069" y="1407"/>
                    <a:pt x="3015" y="1421"/>
                    <a:pt x="2958" y="1449"/>
                  </a:cubicBezTo>
                  <a:lnTo>
                    <a:pt x="1775" y="2115"/>
                  </a:lnTo>
                  <a:cubicBezTo>
                    <a:pt x="1849" y="2041"/>
                    <a:pt x="1849" y="1967"/>
                    <a:pt x="1886" y="1893"/>
                  </a:cubicBezTo>
                  <a:lnTo>
                    <a:pt x="1960" y="1634"/>
                  </a:lnTo>
                  <a:cubicBezTo>
                    <a:pt x="2071" y="1190"/>
                    <a:pt x="2108" y="710"/>
                    <a:pt x="2108" y="266"/>
                  </a:cubicBezTo>
                  <a:cubicBezTo>
                    <a:pt x="2108" y="104"/>
                    <a:pt x="202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5387119" y="2418569"/>
              <a:ext cx="88140" cy="271566"/>
            </a:xfrm>
            <a:custGeom>
              <a:rect b="b" l="l" r="r" t="t"/>
              <a:pathLst>
                <a:path extrusionOk="0" h="3648" w="1184">
                  <a:moveTo>
                    <a:pt x="1038" y="0"/>
                  </a:moveTo>
                  <a:cubicBezTo>
                    <a:pt x="1025" y="0"/>
                    <a:pt x="1012" y="4"/>
                    <a:pt x="999" y="10"/>
                  </a:cubicBezTo>
                  <a:lnTo>
                    <a:pt x="112" y="602"/>
                  </a:lnTo>
                  <a:cubicBezTo>
                    <a:pt x="1" y="639"/>
                    <a:pt x="38" y="749"/>
                    <a:pt x="38" y="860"/>
                  </a:cubicBezTo>
                  <a:lnTo>
                    <a:pt x="38" y="3522"/>
                  </a:lnTo>
                  <a:cubicBezTo>
                    <a:pt x="65" y="3605"/>
                    <a:pt x="51" y="3647"/>
                    <a:pt x="74" y="3647"/>
                  </a:cubicBezTo>
                  <a:cubicBezTo>
                    <a:pt x="81" y="3647"/>
                    <a:pt x="93" y="3642"/>
                    <a:pt x="112" y="3633"/>
                  </a:cubicBezTo>
                  <a:lnTo>
                    <a:pt x="1036" y="3079"/>
                  </a:lnTo>
                  <a:cubicBezTo>
                    <a:pt x="1110" y="3005"/>
                    <a:pt x="1184" y="2894"/>
                    <a:pt x="1147" y="2783"/>
                  </a:cubicBezTo>
                  <a:lnTo>
                    <a:pt x="1147" y="158"/>
                  </a:lnTo>
                  <a:cubicBezTo>
                    <a:pt x="1147" y="67"/>
                    <a:pt x="109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2" name="Google Shape;602;p44"/>
          <p:cNvCxnSpPr/>
          <p:nvPr/>
        </p:nvCxnSpPr>
        <p:spPr>
          <a:xfrm>
            <a:off x="801925" y="1099702"/>
            <a:ext cx="6247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4"/>
          <p:cNvSpPr/>
          <p:nvPr/>
        </p:nvSpPr>
        <p:spPr>
          <a:xfrm flipH="1">
            <a:off x="7223001" y="1209324"/>
            <a:ext cx="572333" cy="432313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01" y="4502533"/>
            <a:ext cx="1707798" cy="5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050" y="1181700"/>
            <a:ext cx="4952250" cy="39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Metodologias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11" name="Google Shape;611;p45"/>
          <p:cNvGrpSpPr/>
          <p:nvPr/>
        </p:nvGrpSpPr>
        <p:grpSpPr>
          <a:xfrm flipH="1">
            <a:off x="7748887" y="603863"/>
            <a:ext cx="624071" cy="899477"/>
            <a:chOff x="5100883" y="1835825"/>
            <a:chExt cx="798249" cy="1150521"/>
          </a:xfrm>
        </p:grpSpPr>
        <p:sp>
          <p:nvSpPr>
            <p:cNvPr id="612" name="Google Shape;612;p45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5510993" y="2672496"/>
              <a:ext cx="145907" cy="313850"/>
            </a:xfrm>
            <a:custGeom>
              <a:rect b="b" l="l" r="r" t="t"/>
              <a:pathLst>
                <a:path extrusionOk="0" h="4216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4" y="4104"/>
                  </a:lnTo>
                  <a:cubicBezTo>
                    <a:pt x="851" y="4178"/>
                    <a:pt x="906" y="4215"/>
                    <a:pt x="962" y="4215"/>
                  </a:cubicBezTo>
                  <a:cubicBezTo>
                    <a:pt x="1017" y="4215"/>
                    <a:pt x="1072" y="4178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5268754" y="1933346"/>
              <a:ext cx="630379" cy="916462"/>
            </a:xfrm>
            <a:custGeom>
              <a:rect b="b" l="l" r="r" t="t"/>
              <a:pathLst>
                <a:path extrusionOk="0" h="12311" w="8468">
                  <a:moveTo>
                    <a:pt x="5925" y="1"/>
                  </a:moveTo>
                  <a:cubicBezTo>
                    <a:pt x="5412" y="1"/>
                    <a:pt x="4847" y="162"/>
                    <a:pt x="4253" y="502"/>
                  </a:cubicBezTo>
                  <a:cubicBezTo>
                    <a:pt x="1886" y="1870"/>
                    <a:pt x="1" y="5493"/>
                    <a:pt x="1" y="8598"/>
                  </a:cubicBezTo>
                  <a:cubicBezTo>
                    <a:pt x="1" y="10919"/>
                    <a:pt x="1054" y="12311"/>
                    <a:pt x="2573" y="12311"/>
                  </a:cubicBezTo>
                  <a:cubicBezTo>
                    <a:pt x="3087" y="12311"/>
                    <a:pt x="3654" y="12151"/>
                    <a:pt x="4253" y="11815"/>
                  </a:cubicBezTo>
                  <a:cubicBezTo>
                    <a:pt x="6582" y="10447"/>
                    <a:pt x="8467" y="6824"/>
                    <a:pt x="8467" y="3718"/>
                  </a:cubicBezTo>
                  <a:cubicBezTo>
                    <a:pt x="8467" y="1377"/>
                    <a:pt x="7421" y="1"/>
                    <a:pt x="5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5502730" y="2107767"/>
              <a:ext cx="250499" cy="485961"/>
            </a:xfrm>
            <a:custGeom>
              <a:rect b="b" l="l" r="r" t="t"/>
              <a:pathLst>
                <a:path extrusionOk="0" h="6528" w="3365">
                  <a:moveTo>
                    <a:pt x="1928" y="1"/>
                  </a:moveTo>
                  <a:cubicBezTo>
                    <a:pt x="1891" y="1"/>
                    <a:pt x="1852" y="15"/>
                    <a:pt x="1812" y="44"/>
                  </a:cubicBezTo>
                  <a:cubicBezTo>
                    <a:pt x="1664" y="155"/>
                    <a:pt x="1553" y="303"/>
                    <a:pt x="1516" y="525"/>
                  </a:cubicBezTo>
                  <a:lnTo>
                    <a:pt x="1368" y="1153"/>
                  </a:lnTo>
                  <a:cubicBezTo>
                    <a:pt x="1368" y="1227"/>
                    <a:pt x="1331" y="1264"/>
                    <a:pt x="1331" y="1338"/>
                  </a:cubicBezTo>
                  <a:lnTo>
                    <a:pt x="555" y="3113"/>
                  </a:lnTo>
                  <a:cubicBezTo>
                    <a:pt x="296" y="3446"/>
                    <a:pt x="111" y="3815"/>
                    <a:pt x="0" y="4185"/>
                  </a:cubicBezTo>
                  <a:lnTo>
                    <a:pt x="0" y="6366"/>
                  </a:lnTo>
                  <a:cubicBezTo>
                    <a:pt x="0" y="6479"/>
                    <a:pt x="151" y="6528"/>
                    <a:pt x="272" y="6528"/>
                  </a:cubicBezTo>
                  <a:cubicBezTo>
                    <a:pt x="309" y="6528"/>
                    <a:pt x="344" y="6523"/>
                    <a:pt x="370" y="6514"/>
                  </a:cubicBezTo>
                  <a:lnTo>
                    <a:pt x="1812" y="5701"/>
                  </a:lnTo>
                  <a:lnTo>
                    <a:pt x="2810" y="5146"/>
                  </a:lnTo>
                  <a:cubicBezTo>
                    <a:pt x="3032" y="4998"/>
                    <a:pt x="3143" y="4777"/>
                    <a:pt x="3143" y="4518"/>
                  </a:cubicBezTo>
                  <a:cubicBezTo>
                    <a:pt x="3143" y="4296"/>
                    <a:pt x="3069" y="4222"/>
                    <a:pt x="2921" y="4222"/>
                  </a:cubicBezTo>
                  <a:cubicBezTo>
                    <a:pt x="3106" y="4074"/>
                    <a:pt x="3217" y="3852"/>
                    <a:pt x="3217" y="3594"/>
                  </a:cubicBezTo>
                  <a:cubicBezTo>
                    <a:pt x="3254" y="3483"/>
                    <a:pt x="3180" y="3372"/>
                    <a:pt x="3106" y="3335"/>
                  </a:cubicBezTo>
                  <a:cubicBezTo>
                    <a:pt x="3254" y="3150"/>
                    <a:pt x="3328" y="2965"/>
                    <a:pt x="3328" y="2780"/>
                  </a:cubicBezTo>
                  <a:cubicBezTo>
                    <a:pt x="3328" y="2554"/>
                    <a:pt x="3243" y="2441"/>
                    <a:pt x="3098" y="2441"/>
                  </a:cubicBezTo>
                  <a:cubicBezTo>
                    <a:pt x="3077" y="2441"/>
                    <a:pt x="3055" y="2443"/>
                    <a:pt x="3032" y="2447"/>
                  </a:cubicBezTo>
                  <a:cubicBezTo>
                    <a:pt x="3254" y="2263"/>
                    <a:pt x="3365" y="2004"/>
                    <a:pt x="3365" y="1745"/>
                  </a:cubicBezTo>
                  <a:cubicBezTo>
                    <a:pt x="3365" y="1525"/>
                    <a:pt x="3262" y="1407"/>
                    <a:pt x="3118" y="1407"/>
                  </a:cubicBezTo>
                  <a:cubicBezTo>
                    <a:pt x="3069" y="1407"/>
                    <a:pt x="3015" y="1421"/>
                    <a:pt x="2958" y="1449"/>
                  </a:cubicBezTo>
                  <a:lnTo>
                    <a:pt x="1775" y="2115"/>
                  </a:lnTo>
                  <a:cubicBezTo>
                    <a:pt x="1849" y="2041"/>
                    <a:pt x="1849" y="1967"/>
                    <a:pt x="1886" y="1893"/>
                  </a:cubicBezTo>
                  <a:lnTo>
                    <a:pt x="1960" y="1634"/>
                  </a:lnTo>
                  <a:cubicBezTo>
                    <a:pt x="2071" y="1190"/>
                    <a:pt x="2108" y="710"/>
                    <a:pt x="2108" y="266"/>
                  </a:cubicBezTo>
                  <a:cubicBezTo>
                    <a:pt x="2108" y="104"/>
                    <a:pt x="202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5387119" y="2418569"/>
              <a:ext cx="88140" cy="271566"/>
            </a:xfrm>
            <a:custGeom>
              <a:rect b="b" l="l" r="r" t="t"/>
              <a:pathLst>
                <a:path extrusionOk="0" h="3648" w="1184">
                  <a:moveTo>
                    <a:pt x="1038" y="0"/>
                  </a:moveTo>
                  <a:cubicBezTo>
                    <a:pt x="1025" y="0"/>
                    <a:pt x="1012" y="4"/>
                    <a:pt x="999" y="10"/>
                  </a:cubicBezTo>
                  <a:lnTo>
                    <a:pt x="112" y="602"/>
                  </a:lnTo>
                  <a:cubicBezTo>
                    <a:pt x="1" y="639"/>
                    <a:pt x="38" y="749"/>
                    <a:pt x="38" y="860"/>
                  </a:cubicBezTo>
                  <a:lnTo>
                    <a:pt x="38" y="3522"/>
                  </a:lnTo>
                  <a:cubicBezTo>
                    <a:pt x="65" y="3605"/>
                    <a:pt x="51" y="3647"/>
                    <a:pt x="74" y="3647"/>
                  </a:cubicBezTo>
                  <a:cubicBezTo>
                    <a:pt x="81" y="3647"/>
                    <a:pt x="93" y="3642"/>
                    <a:pt x="112" y="3633"/>
                  </a:cubicBezTo>
                  <a:lnTo>
                    <a:pt x="1036" y="3079"/>
                  </a:lnTo>
                  <a:cubicBezTo>
                    <a:pt x="1110" y="3005"/>
                    <a:pt x="1184" y="2894"/>
                    <a:pt x="1147" y="2783"/>
                  </a:cubicBezTo>
                  <a:lnTo>
                    <a:pt x="1147" y="158"/>
                  </a:lnTo>
                  <a:cubicBezTo>
                    <a:pt x="1147" y="67"/>
                    <a:pt x="109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26" name="Google Shape;626;p45"/>
          <p:cNvCxnSpPr/>
          <p:nvPr/>
        </p:nvCxnSpPr>
        <p:spPr>
          <a:xfrm>
            <a:off x="801925" y="1099702"/>
            <a:ext cx="6247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45"/>
          <p:cNvSpPr/>
          <p:nvPr/>
        </p:nvSpPr>
        <p:spPr>
          <a:xfrm flipH="1">
            <a:off x="7223001" y="1209324"/>
            <a:ext cx="572333" cy="432313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8" name="Google Shape;6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01" y="4502533"/>
            <a:ext cx="1707798" cy="5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000" y="3076468"/>
            <a:ext cx="4726388" cy="1855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5875" y="1256750"/>
            <a:ext cx="2955853" cy="166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925" y="1256748"/>
            <a:ext cx="1662694" cy="166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Roadmap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37" name="Google Shape;637;p46"/>
          <p:cNvGrpSpPr/>
          <p:nvPr/>
        </p:nvGrpSpPr>
        <p:grpSpPr>
          <a:xfrm flipH="1">
            <a:off x="7748887" y="603863"/>
            <a:ext cx="624071" cy="899477"/>
            <a:chOff x="5100883" y="1835825"/>
            <a:chExt cx="798249" cy="1150521"/>
          </a:xfrm>
        </p:grpSpPr>
        <p:sp>
          <p:nvSpPr>
            <p:cNvPr id="638" name="Google Shape;638;p46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5510993" y="2672496"/>
              <a:ext cx="145907" cy="313850"/>
            </a:xfrm>
            <a:custGeom>
              <a:rect b="b" l="l" r="r" t="t"/>
              <a:pathLst>
                <a:path extrusionOk="0" h="4216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4" y="4104"/>
                  </a:lnTo>
                  <a:cubicBezTo>
                    <a:pt x="851" y="4178"/>
                    <a:pt x="906" y="4215"/>
                    <a:pt x="962" y="4215"/>
                  </a:cubicBezTo>
                  <a:cubicBezTo>
                    <a:pt x="1017" y="4215"/>
                    <a:pt x="1072" y="4178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5268754" y="1933346"/>
              <a:ext cx="630379" cy="916462"/>
            </a:xfrm>
            <a:custGeom>
              <a:rect b="b" l="l" r="r" t="t"/>
              <a:pathLst>
                <a:path extrusionOk="0" h="12311" w="8468">
                  <a:moveTo>
                    <a:pt x="5925" y="1"/>
                  </a:moveTo>
                  <a:cubicBezTo>
                    <a:pt x="5412" y="1"/>
                    <a:pt x="4847" y="162"/>
                    <a:pt x="4253" y="502"/>
                  </a:cubicBezTo>
                  <a:cubicBezTo>
                    <a:pt x="1886" y="1870"/>
                    <a:pt x="1" y="5493"/>
                    <a:pt x="1" y="8598"/>
                  </a:cubicBezTo>
                  <a:cubicBezTo>
                    <a:pt x="1" y="10919"/>
                    <a:pt x="1054" y="12311"/>
                    <a:pt x="2573" y="12311"/>
                  </a:cubicBezTo>
                  <a:cubicBezTo>
                    <a:pt x="3087" y="12311"/>
                    <a:pt x="3654" y="12151"/>
                    <a:pt x="4253" y="11815"/>
                  </a:cubicBezTo>
                  <a:cubicBezTo>
                    <a:pt x="6582" y="10447"/>
                    <a:pt x="8467" y="6824"/>
                    <a:pt x="8467" y="3718"/>
                  </a:cubicBezTo>
                  <a:cubicBezTo>
                    <a:pt x="8467" y="1377"/>
                    <a:pt x="7421" y="1"/>
                    <a:pt x="5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5502730" y="2107767"/>
              <a:ext cx="250499" cy="485961"/>
            </a:xfrm>
            <a:custGeom>
              <a:rect b="b" l="l" r="r" t="t"/>
              <a:pathLst>
                <a:path extrusionOk="0" h="6528" w="3365">
                  <a:moveTo>
                    <a:pt x="1928" y="1"/>
                  </a:moveTo>
                  <a:cubicBezTo>
                    <a:pt x="1891" y="1"/>
                    <a:pt x="1852" y="15"/>
                    <a:pt x="1812" y="44"/>
                  </a:cubicBezTo>
                  <a:cubicBezTo>
                    <a:pt x="1664" y="155"/>
                    <a:pt x="1553" y="303"/>
                    <a:pt x="1516" y="525"/>
                  </a:cubicBezTo>
                  <a:lnTo>
                    <a:pt x="1368" y="1153"/>
                  </a:lnTo>
                  <a:cubicBezTo>
                    <a:pt x="1368" y="1227"/>
                    <a:pt x="1331" y="1264"/>
                    <a:pt x="1331" y="1338"/>
                  </a:cubicBezTo>
                  <a:lnTo>
                    <a:pt x="555" y="3113"/>
                  </a:lnTo>
                  <a:cubicBezTo>
                    <a:pt x="296" y="3446"/>
                    <a:pt x="111" y="3815"/>
                    <a:pt x="0" y="4185"/>
                  </a:cubicBezTo>
                  <a:lnTo>
                    <a:pt x="0" y="6366"/>
                  </a:lnTo>
                  <a:cubicBezTo>
                    <a:pt x="0" y="6479"/>
                    <a:pt x="151" y="6528"/>
                    <a:pt x="272" y="6528"/>
                  </a:cubicBezTo>
                  <a:cubicBezTo>
                    <a:pt x="309" y="6528"/>
                    <a:pt x="344" y="6523"/>
                    <a:pt x="370" y="6514"/>
                  </a:cubicBezTo>
                  <a:lnTo>
                    <a:pt x="1812" y="5701"/>
                  </a:lnTo>
                  <a:lnTo>
                    <a:pt x="2810" y="5146"/>
                  </a:lnTo>
                  <a:cubicBezTo>
                    <a:pt x="3032" y="4998"/>
                    <a:pt x="3143" y="4777"/>
                    <a:pt x="3143" y="4518"/>
                  </a:cubicBezTo>
                  <a:cubicBezTo>
                    <a:pt x="3143" y="4296"/>
                    <a:pt x="3069" y="4222"/>
                    <a:pt x="2921" y="4222"/>
                  </a:cubicBezTo>
                  <a:cubicBezTo>
                    <a:pt x="3106" y="4074"/>
                    <a:pt x="3217" y="3852"/>
                    <a:pt x="3217" y="3594"/>
                  </a:cubicBezTo>
                  <a:cubicBezTo>
                    <a:pt x="3254" y="3483"/>
                    <a:pt x="3180" y="3372"/>
                    <a:pt x="3106" y="3335"/>
                  </a:cubicBezTo>
                  <a:cubicBezTo>
                    <a:pt x="3254" y="3150"/>
                    <a:pt x="3328" y="2965"/>
                    <a:pt x="3328" y="2780"/>
                  </a:cubicBezTo>
                  <a:cubicBezTo>
                    <a:pt x="3328" y="2554"/>
                    <a:pt x="3243" y="2441"/>
                    <a:pt x="3098" y="2441"/>
                  </a:cubicBezTo>
                  <a:cubicBezTo>
                    <a:pt x="3077" y="2441"/>
                    <a:pt x="3055" y="2443"/>
                    <a:pt x="3032" y="2447"/>
                  </a:cubicBezTo>
                  <a:cubicBezTo>
                    <a:pt x="3254" y="2263"/>
                    <a:pt x="3365" y="2004"/>
                    <a:pt x="3365" y="1745"/>
                  </a:cubicBezTo>
                  <a:cubicBezTo>
                    <a:pt x="3365" y="1525"/>
                    <a:pt x="3262" y="1407"/>
                    <a:pt x="3118" y="1407"/>
                  </a:cubicBezTo>
                  <a:cubicBezTo>
                    <a:pt x="3069" y="1407"/>
                    <a:pt x="3015" y="1421"/>
                    <a:pt x="2958" y="1449"/>
                  </a:cubicBezTo>
                  <a:lnTo>
                    <a:pt x="1775" y="2115"/>
                  </a:lnTo>
                  <a:cubicBezTo>
                    <a:pt x="1849" y="2041"/>
                    <a:pt x="1849" y="1967"/>
                    <a:pt x="1886" y="1893"/>
                  </a:cubicBezTo>
                  <a:lnTo>
                    <a:pt x="1960" y="1634"/>
                  </a:lnTo>
                  <a:cubicBezTo>
                    <a:pt x="2071" y="1190"/>
                    <a:pt x="2108" y="710"/>
                    <a:pt x="2108" y="266"/>
                  </a:cubicBezTo>
                  <a:cubicBezTo>
                    <a:pt x="2108" y="104"/>
                    <a:pt x="202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5387119" y="2418569"/>
              <a:ext cx="88140" cy="271566"/>
            </a:xfrm>
            <a:custGeom>
              <a:rect b="b" l="l" r="r" t="t"/>
              <a:pathLst>
                <a:path extrusionOk="0" h="3648" w="1184">
                  <a:moveTo>
                    <a:pt x="1038" y="0"/>
                  </a:moveTo>
                  <a:cubicBezTo>
                    <a:pt x="1025" y="0"/>
                    <a:pt x="1012" y="4"/>
                    <a:pt x="999" y="10"/>
                  </a:cubicBezTo>
                  <a:lnTo>
                    <a:pt x="112" y="602"/>
                  </a:lnTo>
                  <a:cubicBezTo>
                    <a:pt x="1" y="639"/>
                    <a:pt x="38" y="749"/>
                    <a:pt x="38" y="860"/>
                  </a:cubicBezTo>
                  <a:lnTo>
                    <a:pt x="38" y="3522"/>
                  </a:lnTo>
                  <a:cubicBezTo>
                    <a:pt x="65" y="3605"/>
                    <a:pt x="51" y="3647"/>
                    <a:pt x="74" y="3647"/>
                  </a:cubicBezTo>
                  <a:cubicBezTo>
                    <a:pt x="81" y="3647"/>
                    <a:pt x="93" y="3642"/>
                    <a:pt x="112" y="3633"/>
                  </a:cubicBezTo>
                  <a:lnTo>
                    <a:pt x="1036" y="3079"/>
                  </a:lnTo>
                  <a:cubicBezTo>
                    <a:pt x="1110" y="3005"/>
                    <a:pt x="1184" y="2894"/>
                    <a:pt x="1147" y="2783"/>
                  </a:cubicBezTo>
                  <a:lnTo>
                    <a:pt x="1147" y="158"/>
                  </a:lnTo>
                  <a:cubicBezTo>
                    <a:pt x="1147" y="67"/>
                    <a:pt x="109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52" name="Google Shape;652;p46"/>
          <p:cNvCxnSpPr/>
          <p:nvPr/>
        </p:nvCxnSpPr>
        <p:spPr>
          <a:xfrm>
            <a:off x="801925" y="1099702"/>
            <a:ext cx="6247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46"/>
          <p:cNvSpPr/>
          <p:nvPr/>
        </p:nvSpPr>
        <p:spPr>
          <a:xfrm flipH="1">
            <a:off x="7223001" y="1209324"/>
            <a:ext cx="572333" cy="432313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4" name="Google Shape;6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01" y="4502533"/>
            <a:ext cx="1707798" cy="5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46"/>
          <p:cNvPicPr preferRelativeResize="0"/>
          <p:nvPr/>
        </p:nvPicPr>
        <p:blipFill rotWithShape="1">
          <a:blip r:embed="rId4">
            <a:alphaModFix/>
          </a:blip>
          <a:srcRect b="8307" l="0" r="0" t="0"/>
          <a:stretch/>
        </p:blipFill>
        <p:spPr>
          <a:xfrm>
            <a:off x="1525782" y="1181700"/>
            <a:ext cx="5878868" cy="38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655450" y="12567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Gerenciamento de Configuração </a:t>
            </a:r>
            <a:r>
              <a:rPr i="1" lang="en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Gerenciamento de Projeto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38" name="Google Shape;338;p33"/>
          <p:cNvGrpSpPr/>
          <p:nvPr/>
        </p:nvGrpSpPr>
        <p:grpSpPr>
          <a:xfrm flipH="1">
            <a:off x="7748887" y="603863"/>
            <a:ext cx="624071" cy="899477"/>
            <a:chOff x="5100883" y="1835825"/>
            <a:chExt cx="798249" cy="1150521"/>
          </a:xfrm>
        </p:grpSpPr>
        <p:sp>
          <p:nvSpPr>
            <p:cNvPr id="339" name="Google Shape;339;p33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5510993" y="2672496"/>
              <a:ext cx="145907" cy="313850"/>
            </a:xfrm>
            <a:custGeom>
              <a:rect b="b" l="l" r="r" t="t"/>
              <a:pathLst>
                <a:path extrusionOk="0" h="4216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4" y="4104"/>
                  </a:lnTo>
                  <a:cubicBezTo>
                    <a:pt x="851" y="4178"/>
                    <a:pt x="906" y="4215"/>
                    <a:pt x="962" y="4215"/>
                  </a:cubicBezTo>
                  <a:cubicBezTo>
                    <a:pt x="1017" y="4215"/>
                    <a:pt x="1072" y="4178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5268754" y="1933346"/>
              <a:ext cx="630379" cy="916462"/>
            </a:xfrm>
            <a:custGeom>
              <a:rect b="b" l="l" r="r" t="t"/>
              <a:pathLst>
                <a:path extrusionOk="0" h="12311" w="8468">
                  <a:moveTo>
                    <a:pt x="5925" y="1"/>
                  </a:moveTo>
                  <a:cubicBezTo>
                    <a:pt x="5412" y="1"/>
                    <a:pt x="4847" y="162"/>
                    <a:pt x="4253" y="502"/>
                  </a:cubicBezTo>
                  <a:cubicBezTo>
                    <a:pt x="1886" y="1870"/>
                    <a:pt x="1" y="5493"/>
                    <a:pt x="1" y="8598"/>
                  </a:cubicBezTo>
                  <a:cubicBezTo>
                    <a:pt x="1" y="10919"/>
                    <a:pt x="1054" y="12311"/>
                    <a:pt x="2573" y="12311"/>
                  </a:cubicBezTo>
                  <a:cubicBezTo>
                    <a:pt x="3087" y="12311"/>
                    <a:pt x="3654" y="12151"/>
                    <a:pt x="4253" y="11815"/>
                  </a:cubicBezTo>
                  <a:cubicBezTo>
                    <a:pt x="6582" y="10447"/>
                    <a:pt x="8467" y="6824"/>
                    <a:pt x="8467" y="3718"/>
                  </a:cubicBezTo>
                  <a:cubicBezTo>
                    <a:pt x="8467" y="1377"/>
                    <a:pt x="7421" y="1"/>
                    <a:pt x="5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5502730" y="2107767"/>
              <a:ext cx="250499" cy="485961"/>
            </a:xfrm>
            <a:custGeom>
              <a:rect b="b" l="l" r="r" t="t"/>
              <a:pathLst>
                <a:path extrusionOk="0" h="6528" w="3365">
                  <a:moveTo>
                    <a:pt x="1928" y="1"/>
                  </a:moveTo>
                  <a:cubicBezTo>
                    <a:pt x="1891" y="1"/>
                    <a:pt x="1852" y="15"/>
                    <a:pt x="1812" y="44"/>
                  </a:cubicBezTo>
                  <a:cubicBezTo>
                    <a:pt x="1664" y="155"/>
                    <a:pt x="1553" y="303"/>
                    <a:pt x="1516" y="525"/>
                  </a:cubicBezTo>
                  <a:lnTo>
                    <a:pt x="1368" y="1153"/>
                  </a:lnTo>
                  <a:cubicBezTo>
                    <a:pt x="1368" y="1227"/>
                    <a:pt x="1331" y="1264"/>
                    <a:pt x="1331" y="1338"/>
                  </a:cubicBezTo>
                  <a:lnTo>
                    <a:pt x="555" y="3113"/>
                  </a:lnTo>
                  <a:cubicBezTo>
                    <a:pt x="296" y="3446"/>
                    <a:pt x="111" y="3815"/>
                    <a:pt x="0" y="4185"/>
                  </a:cubicBezTo>
                  <a:lnTo>
                    <a:pt x="0" y="6366"/>
                  </a:lnTo>
                  <a:cubicBezTo>
                    <a:pt x="0" y="6479"/>
                    <a:pt x="151" y="6528"/>
                    <a:pt x="272" y="6528"/>
                  </a:cubicBezTo>
                  <a:cubicBezTo>
                    <a:pt x="309" y="6528"/>
                    <a:pt x="344" y="6523"/>
                    <a:pt x="370" y="6514"/>
                  </a:cubicBezTo>
                  <a:lnTo>
                    <a:pt x="1812" y="5701"/>
                  </a:lnTo>
                  <a:lnTo>
                    <a:pt x="2810" y="5146"/>
                  </a:lnTo>
                  <a:cubicBezTo>
                    <a:pt x="3032" y="4998"/>
                    <a:pt x="3143" y="4777"/>
                    <a:pt x="3143" y="4518"/>
                  </a:cubicBezTo>
                  <a:cubicBezTo>
                    <a:pt x="3143" y="4296"/>
                    <a:pt x="3069" y="4222"/>
                    <a:pt x="2921" y="4222"/>
                  </a:cubicBezTo>
                  <a:cubicBezTo>
                    <a:pt x="3106" y="4074"/>
                    <a:pt x="3217" y="3852"/>
                    <a:pt x="3217" y="3594"/>
                  </a:cubicBezTo>
                  <a:cubicBezTo>
                    <a:pt x="3254" y="3483"/>
                    <a:pt x="3180" y="3372"/>
                    <a:pt x="3106" y="3335"/>
                  </a:cubicBezTo>
                  <a:cubicBezTo>
                    <a:pt x="3254" y="3150"/>
                    <a:pt x="3328" y="2965"/>
                    <a:pt x="3328" y="2780"/>
                  </a:cubicBezTo>
                  <a:cubicBezTo>
                    <a:pt x="3328" y="2554"/>
                    <a:pt x="3243" y="2441"/>
                    <a:pt x="3098" y="2441"/>
                  </a:cubicBezTo>
                  <a:cubicBezTo>
                    <a:pt x="3077" y="2441"/>
                    <a:pt x="3055" y="2443"/>
                    <a:pt x="3032" y="2447"/>
                  </a:cubicBezTo>
                  <a:cubicBezTo>
                    <a:pt x="3254" y="2263"/>
                    <a:pt x="3365" y="2004"/>
                    <a:pt x="3365" y="1745"/>
                  </a:cubicBezTo>
                  <a:cubicBezTo>
                    <a:pt x="3365" y="1525"/>
                    <a:pt x="3262" y="1407"/>
                    <a:pt x="3118" y="1407"/>
                  </a:cubicBezTo>
                  <a:cubicBezTo>
                    <a:pt x="3069" y="1407"/>
                    <a:pt x="3015" y="1421"/>
                    <a:pt x="2958" y="1449"/>
                  </a:cubicBezTo>
                  <a:lnTo>
                    <a:pt x="1775" y="2115"/>
                  </a:lnTo>
                  <a:cubicBezTo>
                    <a:pt x="1849" y="2041"/>
                    <a:pt x="1849" y="1967"/>
                    <a:pt x="1886" y="1893"/>
                  </a:cubicBezTo>
                  <a:lnTo>
                    <a:pt x="1960" y="1634"/>
                  </a:lnTo>
                  <a:cubicBezTo>
                    <a:pt x="2071" y="1190"/>
                    <a:pt x="2108" y="710"/>
                    <a:pt x="2108" y="266"/>
                  </a:cubicBezTo>
                  <a:cubicBezTo>
                    <a:pt x="2108" y="104"/>
                    <a:pt x="202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5387119" y="2418569"/>
              <a:ext cx="88140" cy="271566"/>
            </a:xfrm>
            <a:custGeom>
              <a:rect b="b" l="l" r="r" t="t"/>
              <a:pathLst>
                <a:path extrusionOk="0" h="3648" w="1184">
                  <a:moveTo>
                    <a:pt x="1038" y="0"/>
                  </a:moveTo>
                  <a:cubicBezTo>
                    <a:pt x="1025" y="0"/>
                    <a:pt x="1012" y="4"/>
                    <a:pt x="999" y="10"/>
                  </a:cubicBezTo>
                  <a:lnTo>
                    <a:pt x="112" y="602"/>
                  </a:lnTo>
                  <a:cubicBezTo>
                    <a:pt x="1" y="639"/>
                    <a:pt x="38" y="749"/>
                    <a:pt x="38" y="860"/>
                  </a:cubicBezTo>
                  <a:lnTo>
                    <a:pt x="38" y="3522"/>
                  </a:lnTo>
                  <a:cubicBezTo>
                    <a:pt x="65" y="3605"/>
                    <a:pt x="51" y="3647"/>
                    <a:pt x="74" y="3647"/>
                  </a:cubicBezTo>
                  <a:cubicBezTo>
                    <a:pt x="81" y="3647"/>
                    <a:pt x="93" y="3642"/>
                    <a:pt x="112" y="3633"/>
                  </a:cubicBezTo>
                  <a:lnTo>
                    <a:pt x="1036" y="3079"/>
                  </a:lnTo>
                  <a:cubicBezTo>
                    <a:pt x="1110" y="3005"/>
                    <a:pt x="1184" y="2894"/>
                    <a:pt x="1147" y="2783"/>
                  </a:cubicBezTo>
                  <a:lnTo>
                    <a:pt x="1147" y="158"/>
                  </a:lnTo>
                  <a:cubicBezTo>
                    <a:pt x="1147" y="67"/>
                    <a:pt x="109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3" name="Google Shape;353;p33"/>
          <p:cNvCxnSpPr/>
          <p:nvPr/>
        </p:nvCxnSpPr>
        <p:spPr>
          <a:xfrm>
            <a:off x="801925" y="1099702"/>
            <a:ext cx="6247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3"/>
          <p:cNvSpPr/>
          <p:nvPr/>
        </p:nvSpPr>
        <p:spPr>
          <a:xfrm flipH="1">
            <a:off x="7223001" y="1209324"/>
            <a:ext cx="572333" cy="432313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01" y="4502533"/>
            <a:ext cx="1707798" cy="5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750" y="1209325"/>
            <a:ext cx="3934175" cy="39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3"/>
          <p:cNvPicPr preferRelativeResize="0"/>
          <p:nvPr/>
        </p:nvPicPr>
        <p:blipFill rotWithShape="1">
          <a:blip r:embed="rId5">
            <a:alphaModFix/>
          </a:blip>
          <a:srcRect b="17918" l="0" r="0" t="0"/>
          <a:stretch/>
        </p:blipFill>
        <p:spPr>
          <a:xfrm>
            <a:off x="4662575" y="1681825"/>
            <a:ext cx="4475620" cy="275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5375" y="1209325"/>
            <a:ext cx="1513250" cy="15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Objetivos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64" name="Google Shape;364;p34"/>
          <p:cNvGrpSpPr/>
          <p:nvPr/>
        </p:nvGrpSpPr>
        <p:grpSpPr>
          <a:xfrm flipH="1">
            <a:off x="7748887" y="603863"/>
            <a:ext cx="624071" cy="899477"/>
            <a:chOff x="5100883" y="1835825"/>
            <a:chExt cx="798249" cy="1150521"/>
          </a:xfrm>
        </p:grpSpPr>
        <p:sp>
          <p:nvSpPr>
            <p:cNvPr id="365" name="Google Shape;365;p34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5510993" y="2672496"/>
              <a:ext cx="145907" cy="313850"/>
            </a:xfrm>
            <a:custGeom>
              <a:rect b="b" l="l" r="r" t="t"/>
              <a:pathLst>
                <a:path extrusionOk="0" h="4216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4" y="4104"/>
                  </a:lnTo>
                  <a:cubicBezTo>
                    <a:pt x="851" y="4178"/>
                    <a:pt x="906" y="4215"/>
                    <a:pt x="962" y="4215"/>
                  </a:cubicBezTo>
                  <a:cubicBezTo>
                    <a:pt x="1017" y="4215"/>
                    <a:pt x="1072" y="4178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5268754" y="1933346"/>
              <a:ext cx="630379" cy="916462"/>
            </a:xfrm>
            <a:custGeom>
              <a:rect b="b" l="l" r="r" t="t"/>
              <a:pathLst>
                <a:path extrusionOk="0" h="12311" w="8468">
                  <a:moveTo>
                    <a:pt x="5925" y="1"/>
                  </a:moveTo>
                  <a:cubicBezTo>
                    <a:pt x="5412" y="1"/>
                    <a:pt x="4847" y="162"/>
                    <a:pt x="4253" y="502"/>
                  </a:cubicBezTo>
                  <a:cubicBezTo>
                    <a:pt x="1886" y="1870"/>
                    <a:pt x="1" y="5493"/>
                    <a:pt x="1" y="8598"/>
                  </a:cubicBezTo>
                  <a:cubicBezTo>
                    <a:pt x="1" y="10919"/>
                    <a:pt x="1054" y="12311"/>
                    <a:pt x="2573" y="12311"/>
                  </a:cubicBezTo>
                  <a:cubicBezTo>
                    <a:pt x="3087" y="12311"/>
                    <a:pt x="3654" y="12151"/>
                    <a:pt x="4253" y="11815"/>
                  </a:cubicBezTo>
                  <a:cubicBezTo>
                    <a:pt x="6582" y="10447"/>
                    <a:pt x="8467" y="6824"/>
                    <a:pt x="8467" y="3718"/>
                  </a:cubicBezTo>
                  <a:cubicBezTo>
                    <a:pt x="8467" y="1377"/>
                    <a:pt x="7421" y="1"/>
                    <a:pt x="5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5502730" y="2107767"/>
              <a:ext cx="250499" cy="485961"/>
            </a:xfrm>
            <a:custGeom>
              <a:rect b="b" l="l" r="r" t="t"/>
              <a:pathLst>
                <a:path extrusionOk="0" h="6528" w="3365">
                  <a:moveTo>
                    <a:pt x="1928" y="1"/>
                  </a:moveTo>
                  <a:cubicBezTo>
                    <a:pt x="1891" y="1"/>
                    <a:pt x="1852" y="15"/>
                    <a:pt x="1812" y="44"/>
                  </a:cubicBezTo>
                  <a:cubicBezTo>
                    <a:pt x="1664" y="155"/>
                    <a:pt x="1553" y="303"/>
                    <a:pt x="1516" y="525"/>
                  </a:cubicBezTo>
                  <a:lnTo>
                    <a:pt x="1368" y="1153"/>
                  </a:lnTo>
                  <a:cubicBezTo>
                    <a:pt x="1368" y="1227"/>
                    <a:pt x="1331" y="1264"/>
                    <a:pt x="1331" y="1338"/>
                  </a:cubicBezTo>
                  <a:lnTo>
                    <a:pt x="555" y="3113"/>
                  </a:lnTo>
                  <a:cubicBezTo>
                    <a:pt x="296" y="3446"/>
                    <a:pt x="111" y="3815"/>
                    <a:pt x="0" y="4185"/>
                  </a:cubicBezTo>
                  <a:lnTo>
                    <a:pt x="0" y="6366"/>
                  </a:lnTo>
                  <a:cubicBezTo>
                    <a:pt x="0" y="6479"/>
                    <a:pt x="151" y="6528"/>
                    <a:pt x="272" y="6528"/>
                  </a:cubicBezTo>
                  <a:cubicBezTo>
                    <a:pt x="309" y="6528"/>
                    <a:pt x="344" y="6523"/>
                    <a:pt x="370" y="6514"/>
                  </a:cubicBezTo>
                  <a:lnTo>
                    <a:pt x="1812" y="5701"/>
                  </a:lnTo>
                  <a:lnTo>
                    <a:pt x="2810" y="5146"/>
                  </a:lnTo>
                  <a:cubicBezTo>
                    <a:pt x="3032" y="4998"/>
                    <a:pt x="3143" y="4777"/>
                    <a:pt x="3143" y="4518"/>
                  </a:cubicBezTo>
                  <a:cubicBezTo>
                    <a:pt x="3143" y="4296"/>
                    <a:pt x="3069" y="4222"/>
                    <a:pt x="2921" y="4222"/>
                  </a:cubicBezTo>
                  <a:cubicBezTo>
                    <a:pt x="3106" y="4074"/>
                    <a:pt x="3217" y="3852"/>
                    <a:pt x="3217" y="3594"/>
                  </a:cubicBezTo>
                  <a:cubicBezTo>
                    <a:pt x="3254" y="3483"/>
                    <a:pt x="3180" y="3372"/>
                    <a:pt x="3106" y="3335"/>
                  </a:cubicBezTo>
                  <a:cubicBezTo>
                    <a:pt x="3254" y="3150"/>
                    <a:pt x="3328" y="2965"/>
                    <a:pt x="3328" y="2780"/>
                  </a:cubicBezTo>
                  <a:cubicBezTo>
                    <a:pt x="3328" y="2554"/>
                    <a:pt x="3243" y="2441"/>
                    <a:pt x="3098" y="2441"/>
                  </a:cubicBezTo>
                  <a:cubicBezTo>
                    <a:pt x="3077" y="2441"/>
                    <a:pt x="3055" y="2443"/>
                    <a:pt x="3032" y="2447"/>
                  </a:cubicBezTo>
                  <a:cubicBezTo>
                    <a:pt x="3254" y="2263"/>
                    <a:pt x="3365" y="2004"/>
                    <a:pt x="3365" y="1745"/>
                  </a:cubicBezTo>
                  <a:cubicBezTo>
                    <a:pt x="3365" y="1525"/>
                    <a:pt x="3262" y="1407"/>
                    <a:pt x="3118" y="1407"/>
                  </a:cubicBezTo>
                  <a:cubicBezTo>
                    <a:pt x="3069" y="1407"/>
                    <a:pt x="3015" y="1421"/>
                    <a:pt x="2958" y="1449"/>
                  </a:cubicBezTo>
                  <a:lnTo>
                    <a:pt x="1775" y="2115"/>
                  </a:lnTo>
                  <a:cubicBezTo>
                    <a:pt x="1849" y="2041"/>
                    <a:pt x="1849" y="1967"/>
                    <a:pt x="1886" y="1893"/>
                  </a:cubicBezTo>
                  <a:lnTo>
                    <a:pt x="1960" y="1634"/>
                  </a:lnTo>
                  <a:cubicBezTo>
                    <a:pt x="2071" y="1190"/>
                    <a:pt x="2108" y="710"/>
                    <a:pt x="2108" y="266"/>
                  </a:cubicBezTo>
                  <a:cubicBezTo>
                    <a:pt x="2108" y="104"/>
                    <a:pt x="202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5387119" y="2418569"/>
              <a:ext cx="88140" cy="271566"/>
            </a:xfrm>
            <a:custGeom>
              <a:rect b="b" l="l" r="r" t="t"/>
              <a:pathLst>
                <a:path extrusionOk="0" h="3648" w="1184">
                  <a:moveTo>
                    <a:pt x="1038" y="0"/>
                  </a:moveTo>
                  <a:cubicBezTo>
                    <a:pt x="1025" y="0"/>
                    <a:pt x="1012" y="4"/>
                    <a:pt x="999" y="10"/>
                  </a:cubicBezTo>
                  <a:lnTo>
                    <a:pt x="112" y="602"/>
                  </a:lnTo>
                  <a:cubicBezTo>
                    <a:pt x="1" y="639"/>
                    <a:pt x="38" y="749"/>
                    <a:pt x="38" y="860"/>
                  </a:cubicBezTo>
                  <a:lnTo>
                    <a:pt x="38" y="3522"/>
                  </a:lnTo>
                  <a:cubicBezTo>
                    <a:pt x="65" y="3605"/>
                    <a:pt x="51" y="3647"/>
                    <a:pt x="74" y="3647"/>
                  </a:cubicBezTo>
                  <a:cubicBezTo>
                    <a:pt x="81" y="3647"/>
                    <a:pt x="93" y="3642"/>
                    <a:pt x="112" y="3633"/>
                  </a:cubicBezTo>
                  <a:lnTo>
                    <a:pt x="1036" y="3079"/>
                  </a:lnTo>
                  <a:cubicBezTo>
                    <a:pt x="1110" y="3005"/>
                    <a:pt x="1184" y="2894"/>
                    <a:pt x="1147" y="2783"/>
                  </a:cubicBezTo>
                  <a:lnTo>
                    <a:pt x="1147" y="158"/>
                  </a:lnTo>
                  <a:cubicBezTo>
                    <a:pt x="1147" y="67"/>
                    <a:pt x="109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9" name="Google Shape;379;p34"/>
          <p:cNvCxnSpPr/>
          <p:nvPr/>
        </p:nvCxnSpPr>
        <p:spPr>
          <a:xfrm>
            <a:off x="801925" y="1099702"/>
            <a:ext cx="6247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4"/>
          <p:cNvSpPr/>
          <p:nvPr/>
        </p:nvSpPr>
        <p:spPr>
          <a:xfrm flipH="1">
            <a:off x="7223001" y="1209324"/>
            <a:ext cx="572333" cy="432313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01" y="4502533"/>
            <a:ext cx="1707798" cy="5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4"/>
          <p:cNvSpPr txBox="1"/>
          <p:nvPr>
            <p:ph idx="1" type="body"/>
          </p:nvPr>
        </p:nvSpPr>
        <p:spPr>
          <a:xfrm>
            <a:off x="713225" y="1329325"/>
            <a:ext cx="75300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Criar a branch no repositório, realizar o checkout e cadastrar no banco de dados de controle de branches automaticamente;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Realizar o fechamento de versões, realizar as alterações no Redmine e informar os usuários sobre as versões fechadas.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Objetivos </a:t>
            </a:r>
            <a:r>
              <a:rPr i="1" lang="en">
                <a:latin typeface="Montserrat SemiBold"/>
                <a:ea typeface="Montserrat SemiBold"/>
                <a:cs typeface="Montserrat SemiBold"/>
                <a:sym typeface="Montserrat SemiBold"/>
              </a:rPr>
              <a:t>Específicos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88" name="Google Shape;388;p35"/>
          <p:cNvGrpSpPr/>
          <p:nvPr/>
        </p:nvGrpSpPr>
        <p:grpSpPr>
          <a:xfrm flipH="1">
            <a:off x="7748887" y="603863"/>
            <a:ext cx="624071" cy="899477"/>
            <a:chOff x="5100883" y="1835825"/>
            <a:chExt cx="798249" cy="1150521"/>
          </a:xfrm>
        </p:grpSpPr>
        <p:sp>
          <p:nvSpPr>
            <p:cNvPr id="389" name="Google Shape;389;p35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5510993" y="2672496"/>
              <a:ext cx="145907" cy="313850"/>
            </a:xfrm>
            <a:custGeom>
              <a:rect b="b" l="l" r="r" t="t"/>
              <a:pathLst>
                <a:path extrusionOk="0" h="4216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4" y="4104"/>
                  </a:lnTo>
                  <a:cubicBezTo>
                    <a:pt x="851" y="4178"/>
                    <a:pt x="906" y="4215"/>
                    <a:pt x="962" y="4215"/>
                  </a:cubicBezTo>
                  <a:cubicBezTo>
                    <a:pt x="1017" y="4215"/>
                    <a:pt x="1072" y="4178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5268754" y="1933346"/>
              <a:ext cx="630379" cy="916462"/>
            </a:xfrm>
            <a:custGeom>
              <a:rect b="b" l="l" r="r" t="t"/>
              <a:pathLst>
                <a:path extrusionOk="0" h="12311" w="8468">
                  <a:moveTo>
                    <a:pt x="5925" y="1"/>
                  </a:moveTo>
                  <a:cubicBezTo>
                    <a:pt x="5412" y="1"/>
                    <a:pt x="4847" y="162"/>
                    <a:pt x="4253" y="502"/>
                  </a:cubicBezTo>
                  <a:cubicBezTo>
                    <a:pt x="1886" y="1870"/>
                    <a:pt x="1" y="5493"/>
                    <a:pt x="1" y="8598"/>
                  </a:cubicBezTo>
                  <a:cubicBezTo>
                    <a:pt x="1" y="10919"/>
                    <a:pt x="1054" y="12311"/>
                    <a:pt x="2573" y="12311"/>
                  </a:cubicBezTo>
                  <a:cubicBezTo>
                    <a:pt x="3087" y="12311"/>
                    <a:pt x="3654" y="12151"/>
                    <a:pt x="4253" y="11815"/>
                  </a:cubicBezTo>
                  <a:cubicBezTo>
                    <a:pt x="6582" y="10447"/>
                    <a:pt x="8467" y="6824"/>
                    <a:pt x="8467" y="3718"/>
                  </a:cubicBezTo>
                  <a:cubicBezTo>
                    <a:pt x="8467" y="1377"/>
                    <a:pt x="7421" y="1"/>
                    <a:pt x="5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5502730" y="2107767"/>
              <a:ext cx="250499" cy="485961"/>
            </a:xfrm>
            <a:custGeom>
              <a:rect b="b" l="l" r="r" t="t"/>
              <a:pathLst>
                <a:path extrusionOk="0" h="6528" w="3365">
                  <a:moveTo>
                    <a:pt x="1928" y="1"/>
                  </a:moveTo>
                  <a:cubicBezTo>
                    <a:pt x="1891" y="1"/>
                    <a:pt x="1852" y="15"/>
                    <a:pt x="1812" y="44"/>
                  </a:cubicBezTo>
                  <a:cubicBezTo>
                    <a:pt x="1664" y="155"/>
                    <a:pt x="1553" y="303"/>
                    <a:pt x="1516" y="525"/>
                  </a:cubicBezTo>
                  <a:lnTo>
                    <a:pt x="1368" y="1153"/>
                  </a:lnTo>
                  <a:cubicBezTo>
                    <a:pt x="1368" y="1227"/>
                    <a:pt x="1331" y="1264"/>
                    <a:pt x="1331" y="1338"/>
                  </a:cubicBezTo>
                  <a:lnTo>
                    <a:pt x="555" y="3113"/>
                  </a:lnTo>
                  <a:cubicBezTo>
                    <a:pt x="296" y="3446"/>
                    <a:pt x="111" y="3815"/>
                    <a:pt x="0" y="4185"/>
                  </a:cubicBezTo>
                  <a:lnTo>
                    <a:pt x="0" y="6366"/>
                  </a:lnTo>
                  <a:cubicBezTo>
                    <a:pt x="0" y="6479"/>
                    <a:pt x="151" y="6528"/>
                    <a:pt x="272" y="6528"/>
                  </a:cubicBezTo>
                  <a:cubicBezTo>
                    <a:pt x="309" y="6528"/>
                    <a:pt x="344" y="6523"/>
                    <a:pt x="370" y="6514"/>
                  </a:cubicBezTo>
                  <a:lnTo>
                    <a:pt x="1812" y="5701"/>
                  </a:lnTo>
                  <a:lnTo>
                    <a:pt x="2810" y="5146"/>
                  </a:lnTo>
                  <a:cubicBezTo>
                    <a:pt x="3032" y="4998"/>
                    <a:pt x="3143" y="4777"/>
                    <a:pt x="3143" y="4518"/>
                  </a:cubicBezTo>
                  <a:cubicBezTo>
                    <a:pt x="3143" y="4296"/>
                    <a:pt x="3069" y="4222"/>
                    <a:pt x="2921" y="4222"/>
                  </a:cubicBezTo>
                  <a:cubicBezTo>
                    <a:pt x="3106" y="4074"/>
                    <a:pt x="3217" y="3852"/>
                    <a:pt x="3217" y="3594"/>
                  </a:cubicBezTo>
                  <a:cubicBezTo>
                    <a:pt x="3254" y="3483"/>
                    <a:pt x="3180" y="3372"/>
                    <a:pt x="3106" y="3335"/>
                  </a:cubicBezTo>
                  <a:cubicBezTo>
                    <a:pt x="3254" y="3150"/>
                    <a:pt x="3328" y="2965"/>
                    <a:pt x="3328" y="2780"/>
                  </a:cubicBezTo>
                  <a:cubicBezTo>
                    <a:pt x="3328" y="2554"/>
                    <a:pt x="3243" y="2441"/>
                    <a:pt x="3098" y="2441"/>
                  </a:cubicBezTo>
                  <a:cubicBezTo>
                    <a:pt x="3077" y="2441"/>
                    <a:pt x="3055" y="2443"/>
                    <a:pt x="3032" y="2447"/>
                  </a:cubicBezTo>
                  <a:cubicBezTo>
                    <a:pt x="3254" y="2263"/>
                    <a:pt x="3365" y="2004"/>
                    <a:pt x="3365" y="1745"/>
                  </a:cubicBezTo>
                  <a:cubicBezTo>
                    <a:pt x="3365" y="1525"/>
                    <a:pt x="3262" y="1407"/>
                    <a:pt x="3118" y="1407"/>
                  </a:cubicBezTo>
                  <a:cubicBezTo>
                    <a:pt x="3069" y="1407"/>
                    <a:pt x="3015" y="1421"/>
                    <a:pt x="2958" y="1449"/>
                  </a:cubicBezTo>
                  <a:lnTo>
                    <a:pt x="1775" y="2115"/>
                  </a:lnTo>
                  <a:cubicBezTo>
                    <a:pt x="1849" y="2041"/>
                    <a:pt x="1849" y="1967"/>
                    <a:pt x="1886" y="1893"/>
                  </a:cubicBezTo>
                  <a:lnTo>
                    <a:pt x="1960" y="1634"/>
                  </a:lnTo>
                  <a:cubicBezTo>
                    <a:pt x="2071" y="1190"/>
                    <a:pt x="2108" y="710"/>
                    <a:pt x="2108" y="266"/>
                  </a:cubicBezTo>
                  <a:cubicBezTo>
                    <a:pt x="2108" y="104"/>
                    <a:pt x="202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387119" y="2418569"/>
              <a:ext cx="88140" cy="271566"/>
            </a:xfrm>
            <a:custGeom>
              <a:rect b="b" l="l" r="r" t="t"/>
              <a:pathLst>
                <a:path extrusionOk="0" h="3648" w="1184">
                  <a:moveTo>
                    <a:pt x="1038" y="0"/>
                  </a:moveTo>
                  <a:cubicBezTo>
                    <a:pt x="1025" y="0"/>
                    <a:pt x="1012" y="4"/>
                    <a:pt x="999" y="10"/>
                  </a:cubicBezTo>
                  <a:lnTo>
                    <a:pt x="112" y="602"/>
                  </a:lnTo>
                  <a:cubicBezTo>
                    <a:pt x="1" y="639"/>
                    <a:pt x="38" y="749"/>
                    <a:pt x="38" y="860"/>
                  </a:cubicBezTo>
                  <a:lnTo>
                    <a:pt x="38" y="3522"/>
                  </a:lnTo>
                  <a:cubicBezTo>
                    <a:pt x="65" y="3605"/>
                    <a:pt x="51" y="3647"/>
                    <a:pt x="74" y="3647"/>
                  </a:cubicBezTo>
                  <a:cubicBezTo>
                    <a:pt x="81" y="3647"/>
                    <a:pt x="93" y="3642"/>
                    <a:pt x="112" y="3633"/>
                  </a:cubicBezTo>
                  <a:lnTo>
                    <a:pt x="1036" y="3079"/>
                  </a:lnTo>
                  <a:cubicBezTo>
                    <a:pt x="1110" y="3005"/>
                    <a:pt x="1184" y="2894"/>
                    <a:pt x="1147" y="2783"/>
                  </a:cubicBezTo>
                  <a:lnTo>
                    <a:pt x="1147" y="158"/>
                  </a:lnTo>
                  <a:cubicBezTo>
                    <a:pt x="1147" y="67"/>
                    <a:pt x="109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3" name="Google Shape;403;p35"/>
          <p:cNvCxnSpPr/>
          <p:nvPr/>
        </p:nvCxnSpPr>
        <p:spPr>
          <a:xfrm>
            <a:off x="801925" y="1099702"/>
            <a:ext cx="6247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35"/>
          <p:cNvSpPr/>
          <p:nvPr/>
        </p:nvSpPr>
        <p:spPr>
          <a:xfrm flipH="1">
            <a:off x="7223001" y="1209324"/>
            <a:ext cx="572333" cy="432313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01" y="4502533"/>
            <a:ext cx="1707798" cy="5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5"/>
          <p:cNvSpPr txBox="1"/>
          <p:nvPr>
            <p:ph idx="1" type="body"/>
          </p:nvPr>
        </p:nvSpPr>
        <p:spPr>
          <a:xfrm>
            <a:off x="713225" y="1329325"/>
            <a:ext cx="75300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Automatizar os processos realizados manualmente no TortoiseSVN, através de scripts possibilitando gerar novas versões de diferentes produtos em massa;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Automatizar o controle de versões no Redmine, através da utilização de API’s da plataforma;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Desenvolver uma interface gráfica visando tornar os processos mais intuitivos;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Objetivos </a:t>
            </a:r>
            <a:r>
              <a:rPr i="1" lang="en">
                <a:latin typeface="Montserrat SemiBold"/>
                <a:ea typeface="Montserrat SemiBold"/>
                <a:cs typeface="Montserrat SemiBold"/>
                <a:sym typeface="Montserrat SemiBold"/>
              </a:rPr>
              <a:t>Específicos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12" name="Google Shape;412;p36"/>
          <p:cNvGrpSpPr/>
          <p:nvPr/>
        </p:nvGrpSpPr>
        <p:grpSpPr>
          <a:xfrm flipH="1">
            <a:off x="7748887" y="603863"/>
            <a:ext cx="624071" cy="899477"/>
            <a:chOff x="5100883" y="1835825"/>
            <a:chExt cx="798249" cy="1150521"/>
          </a:xfrm>
        </p:grpSpPr>
        <p:sp>
          <p:nvSpPr>
            <p:cNvPr id="413" name="Google Shape;413;p36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5510993" y="2672496"/>
              <a:ext cx="145907" cy="313850"/>
            </a:xfrm>
            <a:custGeom>
              <a:rect b="b" l="l" r="r" t="t"/>
              <a:pathLst>
                <a:path extrusionOk="0" h="4216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4" y="4104"/>
                  </a:lnTo>
                  <a:cubicBezTo>
                    <a:pt x="851" y="4178"/>
                    <a:pt x="906" y="4215"/>
                    <a:pt x="962" y="4215"/>
                  </a:cubicBezTo>
                  <a:cubicBezTo>
                    <a:pt x="1017" y="4215"/>
                    <a:pt x="1072" y="4178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5268754" y="1933346"/>
              <a:ext cx="630379" cy="916462"/>
            </a:xfrm>
            <a:custGeom>
              <a:rect b="b" l="l" r="r" t="t"/>
              <a:pathLst>
                <a:path extrusionOk="0" h="12311" w="8468">
                  <a:moveTo>
                    <a:pt x="5925" y="1"/>
                  </a:moveTo>
                  <a:cubicBezTo>
                    <a:pt x="5412" y="1"/>
                    <a:pt x="4847" y="162"/>
                    <a:pt x="4253" y="502"/>
                  </a:cubicBezTo>
                  <a:cubicBezTo>
                    <a:pt x="1886" y="1870"/>
                    <a:pt x="1" y="5493"/>
                    <a:pt x="1" y="8598"/>
                  </a:cubicBezTo>
                  <a:cubicBezTo>
                    <a:pt x="1" y="10919"/>
                    <a:pt x="1054" y="12311"/>
                    <a:pt x="2573" y="12311"/>
                  </a:cubicBezTo>
                  <a:cubicBezTo>
                    <a:pt x="3087" y="12311"/>
                    <a:pt x="3654" y="12151"/>
                    <a:pt x="4253" y="11815"/>
                  </a:cubicBezTo>
                  <a:cubicBezTo>
                    <a:pt x="6582" y="10447"/>
                    <a:pt x="8467" y="6824"/>
                    <a:pt x="8467" y="3718"/>
                  </a:cubicBezTo>
                  <a:cubicBezTo>
                    <a:pt x="8467" y="1377"/>
                    <a:pt x="7421" y="1"/>
                    <a:pt x="5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5502730" y="2107767"/>
              <a:ext cx="250499" cy="485961"/>
            </a:xfrm>
            <a:custGeom>
              <a:rect b="b" l="l" r="r" t="t"/>
              <a:pathLst>
                <a:path extrusionOk="0" h="6528" w="3365">
                  <a:moveTo>
                    <a:pt x="1928" y="1"/>
                  </a:moveTo>
                  <a:cubicBezTo>
                    <a:pt x="1891" y="1"/>
                    <a:pt x="1852" y="15"/>
                    <a:pt x="1812" y="44"/>
                  </a:cubicBezTo>
                  <a:cubicBezTo>
                    <a:pt x="1664" y="155"/>
                    <a:pt x="1553" y="303"/>
                    <a:pt x="1516" y="525"/>
                  </a:cubicBezTo>
                  <a:lnTo>
                    <a:pt x="1368" y="1153"/>
                  </a:lnTo>
                  <a:cubicBezTo>
                    <a:pt x="1368" y="1227"/>
                    <a:pt x="1331" y="1264"/>
                    <a:pt x="1331" y="1338"/>
                  </a:cubicBezTo>
                  <a:lnTo>
                    <a:pt x="555" y="3113"/>
                  </a:lnTo>
                  <a:cubicBezTo>
                    <a:pt x="296" y="3446"/>
                    <a:pt x="111" y="3815"/>
                    <a:pt x="0" y="4185"/>
                  </a:cubicBezTo>
                  <a:lnTo>
                    <a:pt x="0" y="6366"/>
                  </a:lnTo>
                  <a:cubicBezTo>
                    <a:pt x="0" y="6479"/>
                    <a:pt x="151" y="6528"/>
                    <a:pt x="272" y="6528"/>
                  </a:cubicBezTo>
                  <a:cubicBezTo>
                    <a:pt x="309" y="6528"/>
                    <a:pt x="344" y="6523"/>
                    <a:pt x="370" y="6514"/>
                  </a:cubicBezTo>
                  <a:lnTo>
                    <a:pt x="1812" y="5701"/>
                  </a:lnTo>
                  <a:lnTo>
                    <a:pt x="2810" y="5146"/>
                  </a:lnTo>
                  <a:cubicBezTo>
                    <a:pt x="3032" y="4998"/>
                    <a:pt x="3143" y="4777"/>
                    <a:pt x="3143" y="4518"/>
                  </a:cubicBezTo>
                  <a:cubicBezTo>
                    <a:pt x="3143" y="4296"/>
                    <a:pt x="3069" y="4222"/>
                    <a:pt x="2921" y="4222"/>
                  </a:cubicBezTo>
                  <a:cubicBezTo>
                    <a:pt x="3106" y="4074"/>
                    <a:pt x="3217" y="3852"/>
                    <a:pt x="3217" y="3594"/>
                  </a:cubicBezTo>
                  <a:cubicBezTo>
                    <a:pt x="3254" y="3483"/>
                    <a:pt x="3180" y="3372"/>
                    <a:pt x="3106" y="3335"/>
                  </a:cubicBezTo>
                  <a:cubicBezTo>
                    <a:pt x="3254" y="3150"/>
                    <a:pt x="3328" y="2965"/>
                    <a:pt x="3328" y="2780"/>
                  </a:cubicBezTo>
                  <a:cubicBezTo>
                    <a:pt x="3328" y="2554"/>
                    <a:pt x="3243" y="2441"/>
                    <a:pt x="3098" y="2441"/>
                  </a:cubicBezTo>
                  <a:cubicBezTo>
                    <a:pt x="3077" y="2441"/>
                    <a:pt x="3055" y="2443"/>
                    <a:pt x="3032" y="2447"/>
                  </a:cubicBezTo>
                  <a:cubicBezTo>
                    <a:pt x="3254" y="2263"/>
                    <a:pt x="3365" y="2004"/>
                    <a:pt x="3365" y="1745"/>
                  </a:cubicBezTo>
                  <a:cubicBezTo>
                    <a:pt x="3365" y="1525"/>
                    <a:pt x="3262" y="1407"/>
                    <a:pt x="3118" y="1407"/>
                  </a:cubicBezTo>
                  <a:cubicBezTo>
                    <a:pt x="3069" y="1407"/>
                    <a:pt x="3015" y="1421"/>
                    <a:pt x="2958" y="1449"/>
                  </a:cubicBezTo>
                  <a:lnTo>
                    <a:pt x="1775" y="2115"/>
                  </a:lnTo>
                  <a:cubicBezTo>
                    <a:pt x="1849" y="2041"/>
                    <a:pt x="1849" y="1967"/>
                    <a:pt x="1886" y="1893"/>
                  </a:cubicBezTo>
                  <a:lnTo>
                    <a:pt x="1960" y="1634"/>
                  </a:lnTo>
                  <a:cubicBezTo>
                    <a:pt x="2071" y="1190"/>
                    <a:pt x="2108" y="710"/>
                    <a:pt x="2108" y="266"/>
                  </a:cubicBezTo>
                  <a:cubicBezTo>
                    <a:pt x="2108" y="104"/>
                    <a:pt x="202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5387119" y="2418569"/>
              <a:ext cx="88140" cy="271566"/>
            </a:xfrm>
            <a:custGeom>
              <a:rect b="b" l="l" r="r" t="t"/>
              <a:pathLst>
                <a:path extrusionOk="0" h="3648" w="1184">
                  <a:moveTo>
                    <a:pt x="1038" y="0"/>
                  </a:moveTo>
                  <a:cubicBezTo>
                    <a:pt x="1025" y="0"/>
                    <a:pt x="1012" y="4"/>
                    <a:pt x="999" y="10"/>
                  </a:cubicBezTo>
                  <a:lnTo>
                    <a:pt x="112" y="602"/>
                  </a:lnTo>
                  <a:cubicBezTo>
                    <a:pt x="1" y="639"/>
                    <a:pt x="38" y="749"/>
                    <a:pt x="38" y="860"/>
                  </a:cubicBezTo>
                  <a:lnTo>
                    <a:pt x="38" y="3522"/>
                  </a:lnTo>
                  <a:cubicBezTo>
                    <a:pt x="65" y="3605"/>
                    <a:pt x="51" y="3647"/>
                    <a:pt x="74" y="3647"/>
                  </a:cubicBezTo>
                  <a:cubicBezTo>
                    <a:pt x="81" y="3647"/>
                    <a:pt x="93" y="3642"/>
                    <a:pt x="112" y="3633"/>
                  </a:cubicBezTo>
                  <a:lnTo>
                    <a:pt x="1036" y="3079"/>
                  </a:lnTo>
                  <a:cubicBezTo>
                    <a:pt x="1110" y="3005"/>
                    <a:pt x="1184" y="2894"/>
                    <a:pt x="1147" y="2783"/>
                  </a:cubicBezTo>
                  <a:lnTo>
                    <a:pt x="1147" y="158"/>
                  </a:lnTo>
                  <a:cubicBezTo>
                    <a:pt x="1147" y="67"/>
                    <a:pt x="109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7" name="Google Shape;427;p36"/>
          <p:cNvCxnSpPr/>
          <p:nvPr/>
        </p:nvCxnSpPr>
        <p:spPr>
          <a:xfrm>
            <a:off x="801925" y="1099702"/>
            <a:ext cx="6247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36"/>
          <p:cNvSpPr/>
          <p:nvPr/>
        </p:nvSpPr>
        <p:spPr>
          <a:xfrm flipH="1">
            <a:off x="7223001" y="1209324"/>
            <a:ext cx="572333" cy="432313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01" y="4502533"/>
            <a:ext cx="1707798" cy="5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6"/>
          <p:cNvSpPr txBox="1"/>
          <p:nvPr>
            <p:ph idx="1" type="body"/>
          </p:nvPr>
        </p:nvSpPr>
        <p:spPr>
          <a:xfrm>
            <a:off x="713225" y="1329325"/>
            <a:ext cx="75300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Criar API’s para que as funções automatizadas desenvolvidas possam ser chamadas por uma aplicação externa, gerando escalabilidade;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Agilizar o processo de criação de branches, possibilitando ser realizado por colabores com menor conhecimento do repositório;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Diminuir a quantidade de horas empenhadas no Gerenciamento de Configuração do Software;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Trabalhos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Correlatos</a:t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37"/>
          <p:cNvPicPr preferRelativeResize="0"/>
          <p:nvPr/>
        </p:nvPicPr>
        <p:blipFill rotWithShape="1">
          <a:blip r:embed="rId3">
            <a:alphaModFix/>
          </a:blip>
          <a:srcRect b="34041" l="0" r="0" t="0"/>
          <a:stretch/>
        </p:blipFill>
        <p:spPr>
          <a:xfrm>
            <a:off x="1095150" y="1275650"/>
            <a:ext cx="6446451" cy="318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6201" y="4502533"/>
            <a:ext cx="1707798" cy="5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</a:t>
            </a:r>
            <a:r>
              <a:rPr lang="en"/>
              <a:t> Uso </a:t>
            </a:r>
            <a:r>
              <a:rPr i="1" lang="en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Atualmente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43" name="Google Shape;443;p38"/>
          <p:cNvGrpSpPr/>
          <p:nvPr/>
        </p:nvGrpSpPr>
        <p:grpSpPr>
          <a:xfrm flipH="1">
            <a:off x="7748887" y="603863"/>
            <a:ext cx="624071" cy="899477"/>
            <a:chOff x="5100883" y="1835825"/>
            <a:chExt cx="798249" cy="1150521"/>
          </a:xfrm>
        </p:grpSpPr>
        <p:sp>
          <p:nvSpPr>
            <p:cNvPr id="444" name="Google Shape;444;p38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5510993" y="2672496"/>
              <a:ext cx="145907" cy="313850"/>
            </a:xfrm>
            <a:custGeom>
              <a:rect b="b" l="l" r="r" t="t"/>
              <a:pathLst>
                <a:path extrusionOk="0" h="4216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4" y="4104"/>
                  </a:lnTo>
                  <a:cubicBezTo>
                    <a:pt x="851" y="4178"/>
                    <a:pt x="906" y="4215"/>
                    <a:pt x="962" y="4215"/>
                  </a:cubicBezTo>
                  <a:cubicBezTo>
                    <a:pt x="1017" y="4215"/>
                    <a:pt x="1072" y="4178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268754" y="1933346"/>
              <a:ext cx="630379" cy="916462"/>
            </a:xfrm>
            <a:custGeom>
              <a:rect b="b" l="l" r="r" t="t"/>
              <a:pathLst>
                <a:path extrusionOk="0" h="12311" w="8468">
                  <a:moveTo>
                    <a:pt x="5925" y="1"/>
                  </a:moveTo>
                  <a:cubicBezTo>
                    <a:pt x="5412" y="1"/>
                    <a:pt x="4847" y="162"/>
                    <a:pt x="4253" y="502"/>
                  </a:cubicBezTo>
                  <a:cubicBezTo>
                    <a:pt x="1886" y="1870"/>
                    <a:pt x="1" y="5493"/>
                    <a:pt x="1" y="8598"/>
                  </a:cubicBezTo>
                  <a:cubicBezTo>
                    <a:pt x="1" y="10919"/>
                    <a:pt x="1054" y="12311"/>
                    <a:pt x="2573" y="12311"/>
                  </a:cubicBezTo>
                  <a:cubicBezTo>
                    <a:pt x="3087" y="12311"/>
                    <a:pt x="3654" y="12151"/>
                    <a:pt x="4253" y="11815"/>
                  </a:cubicBezTo>
                  <a:cubicBezTo>
                    <a:pt x="6582" y="10447"/>
                    <a:pt x="8467" y="6824"/>
                    <a:pt x="8467" y="3718"/>
                  </a:cubicBezTo>
                  <a:cubicBezTo>
                    <a:pt x="8467" y="1377"/>
                    <a:pt x="7421" y="1"/>
                    <a:pt x="5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502730" y="2107767"/>
              <a:ext cx="250499" cy="485961"/>
            </a:xfrm>
            <a:custGeom>
              <a:rect b="b" l="l" r="r" t="t"/>
              <a:pathLst>
                <a:path extrusionOk="0" h="6528" w="3365">
                  <a:moveTo>
                    <a:pt x="1928" y="1"/>
                  </a:moveTo>
                  <a:cubicBezTo>
                    <a:pt x="1891" y="1"/>
                    <a:pt x="1852" y="15"/>
                    <a:pt x="1812" y="44"/>
                  </a:cubicBezTo>
                  <a:cubicBezTo>
                    <a:pt x="1664" y="155"/>
                    <a:pt x="1553" y="303"/>
                    <a:pt x="1516" y="525"/>
                  </a:cubicBezTo>
                  <a:lnTo>
                    <a:pt x="1368" y="1153"/>
                  </a:lnTo>
                  <a:cubicBezTo>
                    <a:pt x="1368" y="1227"/>
                    <a:pt x="1331" y="1264"/>
                    <a:pt x="1331" y="1338"/>
                  </a:cubicBezTo>
                  <a:lnTo>
                    <a:pt x="555" y="3113"/>
                  </a:lnTo>
                  <a:cubicBezTo>
                    <a:pt x="296" y="3446"/>
                    <a:pt x="111" y="3815"/>
                    <a:pt x="0" y="4185"/>
                  </a:cubicBezTo>
                  <a:lnTo>
                    <a:pt x="0" y="6366"/>
                  </a:lnTo>
                  <a:cubicBezTo>
                    <a:pt x="0" y="6479"/>
                    <a:pt x="151" y="6528"/>
                    <a:pt x="272" y="6528"/>
                  </a:cubicBezTo>
                  <a:cubicBezTo>
                    <a:pt x="309" y="6528"/>
                    <a:pt x="344" y="6523"/>
                    <a:pt x="370" y="6514"/>
                  </a:cubicBezTo>
                  <a:lnTo>
                    <a:pt x="1812" y="5701"/>
                  </a:lnTo>
                  <a:lnTo>
                    <a:pt x="2810" y="5146"/>
                  </a:lnTo>
                  <a:cubicBezTo>
                    <a:pt x="3032" y="4998"/>
                    <a:pt x="3143" y="4777"/>
                    <a:pt x="3143" y="4518"/>
                  </a:cubicBezTo>
                  <a:cubicBezTo>
                    <a:pt x="3143" y="4296"/>
                    <a:pt x="3069" y="4222"/>
                    <a:pt x="2921" y="4222"/>
                  </a:cubicBezTo>
                  <a:cubicBezTo>
                    <a:pt x="3106" y="4074"/>
                    <a:pt x="3217" y="3852"/>
                    <a:pt x="3217" y="3594"/>
                  </a:cubicBezTo>
                  <a:cubicBezTo>
                    <a:pt x="3254" y="3483"/>
                    <a:pt x="3180" y="3372"/>
                    <a:pt x="3106" y="3335"/>
                  </a:cubicBezTo>
                  <a:cubicBezTo>
                    <a:pt x="3254" y="3150"/>
                    <a:pt x="3328" y="2965"/>
                    <a:pt x="3328" y="2780"/>
                  </a:cubicBezTo>
                  <a:cubicBezTo>
                    <a:pt x="3328" y="2554"/>
                    <a:pt x="3243" y="2441"/>
                    <a:pt x="3098" y="2441"/>
                  </a:cubicBezTo>
                  <a:cubicBezTo>
                    <a:pt x="3077" y="2441"/>
                    <a:pt x="3055" y="2443"/>
                    <a:pt x="3032" y="2447"/>
                  </a:cubicBezTo>
                  <a:cubicBezTo>
                    <a:pt x="3254" y="2263"/>
                    <a:pt x="3365" y="2004"/>
                    <a:pt x="3365" y="1745"/>
                  </a:cubicBezTo>
                  <a:cubicBezTo>
                    <a:pt x="3365" y="1525"/>
                    <a:pt x="3262" y="1407"/>
                    <a:pt x="3118" y="1407"/>
                  </a:cubicBezTo>
                  <a:cubicBezTo>
                    <a:pt x="3069" y="1407"/>
                    <a:pt x="3015" y="1421"/>
                    <a:pt x="2958" y="1449"/>
                  </a:cubicBezTo>
                  <a:lnTo>
                    <a:pt x="1775" y="2115"/>
                  </a:lnTo>
                  <a:cubicBezTo>
                    <a:pt x="1849" y="2041"/>
                    <a:pt x="1849" y="1967"/>
                    <a:pt x="1886" y="1893"/>
                  </a:cubicBezTo>
                  <a:lnTo>
                    <a:pt x="1960" y="1634"/>
                  </a:lnTo>
                  <a:cubicBezTo>
                    <a:pt x="2071" y="1190"/>
                    <a:pt x="2108" y="710"/>
                    <a:pt x="2108" y="266"/>
                  </a:cubicBezTo>
                  <a:cubicBezTo>
                    <a:pt x="2108" y="104"/>
                    <a:pt x="202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5387119" y="2418569"/>
              <a:ext cx="88140" cy="271566"/>
            </a:xfrm>
            <a:custGeom>
              <a:rect b="b" l="l" r="r" t="t"/>
              <a:pathLst>
                <a:path extrusionOk="0" h="3648" w="1184">
                  <a:moveTo>
                    <a:pt x="1038" y="0"/>
                  </a:moveTo>
                  <a:cubicBezTo>
                    <a:pt x="1025" y="0"/>
                    <a:pt x="1012" y="4"/>
                    <a:pt x="999" y="10"/>
                  </a:cubicBezTo>
                  <a:lnTo>
                    <a:pt x="112" y="602"/>
                  </a:lnTo>
                  <a:cubicBezTo>
                    <a:pt x="1" y="639"/>
                    <a:pt x="38" y="749"/>
                    <a:pt x="38" y="860"/>
                  </a:cubicBezTo>
                  <a:lnTo>
                    <a:pt x="38" y="3522"/>
                  </a:lnTo>
                  <a:cubicBezTo>
                    <a:pt x="65" y="3605"/>
                    <a:pt x="51" y="3647"/>
                    <a:pt x="74" y="3647"/>
                  </a:cubicBezTo>
                  <a:cubicBezTo>
                    <a:pt x="81" y="3647"/>
                    <a:pt x="93" y="3642"/>
                    <a:pt x="112" y="3633"/>
                  </a:cubicBezTo>
                  <a:lnTo>
                    <a:pt x="1036" y="3079"/>
                  </a:lnTo>
                  <a:cubicBezTo>
                    <a:pt x="1110" y="3005"/>
                    <a:pt x="1184" y="2894"/>
                    <a:pt x="1147" y="2783"/>
                  </a:cubicBezTo>
                  <a:lnTo>
                    <a:pt x="1147" y="158"/>
                  </a:lnTo>
                  <a:cubicBezTo>
                    <a:pt x="1147" y="67"/>
                    <a:pt x="109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8" name="Google Shape;458;p38"/>
          <p:cNvCxnSpPr/>
          <p:nvPr/>
        </p:nvCxnSpPr>
        <p:spPr>
          <a:xfrm>
            <a:off x="801925" y="1099702"/>
            <a:ext cx="6247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38"/>
          <p:cNvSpPr/>
          <p:nvPr/>
        </p:nvSpPr>
        <p:spPr>
          <a:xfrm flipH="1">
            <a:off x="7223001" y="1209324"/>
            <a:ext cx="572333" cy="432313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01" y="4502533"/>
            <a:ext cx="1707798" cy="5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8"/>
          <p:cNvPicPr preferRelativeResize="0"/>
          <p:nvPr/>
        </p:nvPicPr>
        <p:blipFill rotWithShape="1">
          <a:blip r:embed="rId4">
            <a:alphaModFix/>
          </a:blip>
          <a:srcRect b="25088" l="0" r="0" t="10780"/>
          <a:stretch/>
        </p:blipFill>
        <p:spPr>
          <a:xfrm>
            <a:off x="965700" y="1294725"/>
            <a:ext cx="6331499" cy="34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 Uso </a:t>
            </a:r>
            <a:r>
              <a:rPr i="1" lang="en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Atualmente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67" name="Google Shape;467;p39"/>
          <p:cNvGrpSpPr/>
          <p:nvPr/>
        </p:nvGrpSpPr>
        <p:grpSpPr>
          <a:xfrm flipH="1">
            <a:off x="7748887" y="603863"/>
            <a:ext cx="624071" cy="899477"/>
            <a:chOff x="5100883" y="1835825"/>
            <a:chExt cx="798249" cy="1150521"/>
          </a:xfrm>
        </p:grpSpPr>
        <p:sp>
          <p:nvSpPr>
            <p:cNvPr id="468" name="Google Shape;468;p39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5510993" y="2672496"/>
              <a:ext cx="145907" cy="313850"/>
            </a:xfrm>
            <a:custGeom>
              <a:rect b="b" l="l" r="r" t="t"/>
              <a:pathLst>
                <a:path extrusionOk="0" h="4216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4" y="4104"/>
                  </a:lnTo>
                  <a:cubicBezTo>
                    <a:pt x="851" y="4178"/>
                    <a:pt x="906" y="4215"/>
                    <a:pt x="962" y="4215"/>
                  </a:cubicBezTo>
                  <a:cubicBezTo>
                    <a:pt x="1017" y="4215"/>
                    <a:pt x="1072" y="4178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5268754" y="1933346"/>
              <a:ext cx="630379" cy="916462"/>
            </a:xfrm>
            <a:custGeom>
              <a:rect b="b" l="l" r="r" t="t"/>
              <a:pathLst>
                <a:path extrusionOk="0" h="12311" w="8468">
                  <a:moveTo>
                    <a:pt x="5925" y="1"/>
                  </a:moveTo>
                  <a:cubicBezTo>
                    <a:pt x="5412" y="1"/>
                    <a:pt x="4847" y="162"/>
                    <a:pt x="4253" y="502"/>
                  </a:cubicBezTo>
                  <a:cubicBezTo>
                    <a:pt x="1886" y="1870"/>
                    <a:pt x="1" y="5493"/>
                    <a:pt x="1" y="8598"/>
                  </a:cubicBezTo>
                  <a:cubicBezTo>
                    <a:pt x="1" y="10919"/>
                    <a:pt x="1054" y="12311"/>
                    <a:pt x="2573" y="12311"/>
                  </a:cubicBezTo>
                  <a:cubicBezTo>
                    <a:pt x="3087" y="12311"/>
                    <a:pt x="3654" y="12151"/>
                    <a:pt x="4253" y="11815"/>
                  </a:cubicBezTo>
                  <a:cubicBezTo>
                    <a:pt x="6582" y="10447"/>
                    <a:pt x="8467" y="6824"/>
                    <a:pt x="8467" y="3718"/>
                  </a:cubicBezTo>
                  <a:cubicBezTo>
                    <a:pt x="8467" y="1377"/>
                    <a:pt x="7421" y="1"/>
                    <a:pt x="5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5502730" y="2107767"/>
              <a:ext cx="250499" cy="485961"/>
            </a:xfrm>
            <a:custGeom>
              <a:rect b="b" l="l" r="r" t="t"/>
              <a:pathLst>
                <a:path extrusionOk="0" h="6528" w="3365">
                  <a:moveTo>
                    <a:pt x="1928" y="1"/>
                  </a:moveTo>
                  <a:cubicBezTo>
                    <a:pt x="1891" y="1"/>
                    <a:pt x="1852" y="15"/>
                    <a:pt x="1812" y="44"/>
                  </a:cubicBezTo>
                  <a:cubicBezTo>
                    <a:pt x="1664" y="155"/>
                    <a:pt x="1553" y="303"/>
                    <a:pt x="1516" y="525"/>
                  </a:cubicBezTo>
                  <a:lnTo>
                    <a:pt x="1368" y="1153"/>
                  </a:lnTo>
                  <a:cubicBezTo>
                    <a:pt x="1368" y="1227"/>
                    <a:pt x="1331" y="1264"/>
                    <a:pt x="1331" y="1338"/>
                  </a:cubicBezTo>
                  <a:lnTo>
                    <a:pt x="555" y="3113"/>
                  </a:lnTo>
                  <a:cubicBezTo>
                    <a:pt x="296" y="3446"/>
                    <a:pt x="111" y="3815"/>
                    <a:pt x="0" y="4185"/>
                  </a:cubicBezTo>
                  <a:lnTo>
                    <a:pt x="0" y="6366"/>
                  </a:lnTo>
                  <a:cubicBezTo>
                    <a:pt x="0" y="6479"/>
                    <a:pt x="151" y="6528"/>
                    <a:pt x="272" y="6528"/>
                  </a:cubicBezTo>
                  <a:cubicBezTo>
                    <a:pt x="309" y="6528"/>
                    <a:pt x="344" y="6523"/>
                    <a:pt x="370" y="6514"/>
                  </a:cubicBezTo>
                  <a:lnTo>
                    <a:pt x="1812" y="5701"/>
                  </a:lnTo>
                  <a:lnTo>
                    <a:pt x="2810" y="5146"/>
                  </a:lnTo>
                  <a:cubicBezTo>
                    <a:pt x="3032" y="4998"/>
                    <a:pt x="3143" y="4777"/>
                    <a:pt x="3143" y="4518"/>
                  </a:cubicBezTo>
                  <a:cubicBezTo>
                    <a:pt x="3143" y="4296"/>
                    <a:pt x="3069" y="4222"/>
                    <a:pt x="2921" y="4222"/>
                  </a:cubicBezTo>
                  <a:cubicBezTo>
                    <a:pt x="3106" y="4074"/>
                    <a:pt x="3217" y="3852"/>
                    <a:pt x="3217" y="3594"/>
                  </a:cubicBezTo>
                  <a:cubicBezTo>
                    <a:pt x="3254" y="3483"/>
                    <a:pt x="3180" y="3372"/>
                    <a:pt x="3106" y="3335"/>
                  </a:cubicBezTo>
                  <a:cubicBezTo>
                    <a:pt x="3254" y="3150"/>
                    <a:pt x="3328" y="2965"/>
                    <a:pt x="3328" y="2780"/>
                  </a:cubicBezTo>
                  <a:cubicBezTo>
                    <a:pt x="3328" y="2554"/>
                    <a:pt x="3243" y="2441"/>
                    <a:pt x="3098" y="2441"/>
                  </a:cubicBezTo>
                  <a:cubicBezTo>
                    <a:pt x="3077" y="2441"/>
                    <a:pt x="3055" y="2443"/>
                    <a:pt x="3032" y="2447"/>
                  </a:cubicBezTo>
                  <a:cubicBezTo>
                    <a:pt x="3254" y="2263"/>
                    <a:pt x="3365" y="2004"/>
                    <a:pt x="3365" y="1745"/>
                  </a:cubicBezTo>
                  <a:cubicBezTo>
                    <a:pt x="3365" y="1525"/>
                    <a:pt x="3262" y="1407"/>
                    <a:pt x="3118" y="1407"/>
                  </a:cubicBezTo>
                  <a:cubicBezTo>
                    <a:pt x="3069" y="1407"/>
                    <a:pt x="3015" y="1421"/>
                    <a:pt x="2958" y="1449"/>
                  </a:cubicBezTo>
                  <a:lnTo>
                    <a:pt x="1775" y="2115"/>
                  </a:lnTo>
                  <a:cubicBezTo>
                    <a:pt x="1849" y="2041"/>
                    <a:pt x="1849" y="1967"/>
                    <a:pt x="1886" y="1893"/>
                  </a:cubicBezTo>
                  <a:lnTo>
                    <a:pt x="1960" y="1634"/>
                  </a:lnTo>
                  <a:cubicBezTo>
                    <a:pt x="2071" y="1190"/>
                    <a:pt x="2108" y="710"/>
                    <a:pt x="2108" y="266"/>
                  </a:cubicBezTo>
                  <a:cubicBezTo>
                    <a:pt x="2108" y="104"/>
                    <a:pt x="202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5387119" y="2418569"/>
              <a:ext cx="88140" cy="271566"/>
            </a:xfrm>
            <a:custGeom>
              <a:rect b="b" l="l" r="r" t="t"/>
              <a:pathLst>
                <a:path extrusionOk="0" h="3648" w="1184">
                  <a:moveTo>
                    <a:pt x="1038" y="0"/>
                  </a:moveTo>
                  <a:cubicBezTo>
                    <a:pt x="1025" y="0"/>
                    <a:pt x="1012" y="4"/>
                    <a:pt x="999" y="10"/>
                  </a:cubicBezTo>
                  <a:lnTo>
                    <a:pt x="112" y="602"/>
                  </a:lnTo>
                  <a:cubicBezTo>
                    <a:pt x="1" y="639"/>
                    <a:pt x="38" y="749"/>
                    <a:pt x="38" y="860"/>
                  </a:cubicBezTo>
                  <a:lnTo>
                    <a:pt x="38" y="3522"/>
                  </a:lnTo>
                  <a:cubicBezTo>
                    <a:pt x="65" y="3605"/>
                    <a:pt x="51" y="3647"/>
                    <a:pt x="74" y="3647"/>
                  </a:cubicBezTo>
                  <a:cubicBezTo>
                    <a:pt x="81" y="3647"/>
                    <a:pt x="93" y="3642"/>
                    <a:pt x="112" y="3633"/>
                  </a:cubicBezTo>
                  <a:lnTo>
                    <a:pt x="1036" y="3079"/>
                  </a:lnTo>
                  <a:cubicBezTo>
                    <a:pt x="1110" y="3005"/>
                    <a:pt x="1184" y="2894"/>
                    <a:pt x="1147" y="2783"/>
                  </a:cubicBezTo>
                  <a:lnTo>
                    <a:pt x="1147" y="158"/>
                  </a:lnTo>
                  <a:cubicBezTo>
                    <a:pt x="1147" y="67"/>
                    <a:pt x="109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2" name="Google Shape;482;p39"/>
          <p:cNvCxnSpPr/>
          <p:nvPr/>
        </p:nvCxnSpPr>
        <p:spPr>
          <a:xfrm>
            <a:off x="801925" y="1099702"/>
            <a:ext cx="6247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39"/>
          <p:cNvSpPr/>
          <p:nvPr/>
        </p:nvSpPr>
        <p:spPr>
          <a:xfrm flipH="1">
            <a:off x="7223001" y="1209324"/>
            <a:ext cx="572333" cy="432313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01" y="4502533"/>
            <a:ext cx="1707798" cy="5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9"/>
          <p:cNvPicPr preferRelativeResize="0"/>
          <p:nvPr/>
        </p:nvPicPr>
        <p:blipFill rotWithShape="1">
          <a:blip r:embed="rId4">
            <a:alphaModFix/>
          </a:blip>
          <a:srcRect b="14798" l="0" r="0" t="5855"/>
          <a:stretch/>
        </p:blipFill>
        <p:spPr>
          <a:xfrm>
            <a:off x="1140375" y="1181700"/>
            <a:ext cx="5805628" cy="386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 Uso </a:t>
            </a:r>
            <a:r>
              <a:rPr i="1" lang="en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Almejado</a:t>
            </a:r>
            <a:endParaRPr i="1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91" name="Google Shape;491;p40"/>
          <p:cNvGrpSpPr/>
          <p:nvPr/>
        </p:nvGrpSpPr>
        <p:grpSpPr>
          <a:xfrm flipH="1">
            <a:off x="7748887" y="603863"/>
            <a:ext cx="624071" cy="899477"/>
            <a:chOff x="5100883" y="1835825"/>
            <a:chExt cx="798249" cy="1150521"/>
          </a:xfrm>
        </p:grpSpPr>
        <p:sp>
          <p:nvSpPr>
            <p:cNvPr id="492" name="Google Shape;492;p40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100883" y="1835825"/>
              <a:ext cx="630305" cy="916536"/>
            </a:xfrm>
            <a:custGeom>
              <a:rect b="b" l="l" r="r" t="t"/>
              <a:pathLst>
                <a:path extrusionOk="0" h="12312" w="8467">
                  <a:moveTo>
                    <a:pt x="5935" y="0"/>
                  </a:moveTo>
                  <a:cubicBezTo>
                    <a:pt x="5420" y="0"/>
                    <a:pt x="4851" y="166"/>
                    <a:pt x="4252" y="518"/>
                  </a:cubicBezTo>
                  <a:cubicBezTo>
                    <a:pt x="1886" y="1849"/>
                    <a:pt x="1" y="5472"/>
                    <a:pt x="1" y="8614"/>
                  </a:cubicBezTo>
                  <a:cubicBezTo>
                    <a:pt x="1" y="10922"/>
                    <a:pt x="1042" y="12311"/>
                    <a:pt x="2548" y="12311"/>
                  </a:cubicBezTo>
                  <a:cubicBezTo>
                    <a:pt x="3068" y="12311"/>
                    <a:pt x="3644" y="12145"/>
                    <a:pt x="4252" y="11794"/>
                  </a:cubicBezTo>
                  <a:cubicBezTo>
                    <a:pt x="6581" y="10463"/>
                    <a:pt x="8467" y="6840"/>
                    <a:pt x="8467" y="3697"/>
                  </a:cubicBezTo>
                  <a:cubicBezTo>
                    <a:pt x="8467" y="1390"/>
                    <a:pt x="7426" y="0"/>
                    <a:pt x="5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210985" y="1857860"/>
              <a:ext cx="580800" cy="968795"/>
            </a:xfrm>
            <a:custGeom>
              <a:rect b="b" l="l" r="r" t="t"/>
              <a:pathLst>
                <a:path extrusionOk="0" h="13014" w="7802">
                  <a:moveTo>
                    <a:pt x="5583" y="0"/>
                  </a:moveTo>
                  <a:lnTo>
                    <a:pt x="0" y="11757"/>
                  </a:lnTo>
                  <a:lnTo>
                    <a:pt x="2219" y="13014"/>
                  </a:lnTo>
                  <a:lnTo>
                    <a:pt x="7801" y="1294"/>
                  </a:lnTo>
                  <a:lnTo>
                    <a:pt x="5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409154" y="2799124"/>
              <a:ext cx="167942" cy="184469"/>
            </a:xfrm>
            <a:custGeom>
              <a:rect b="b" l="l" r="r" t="t"/>
              <a:pathLst>
                <a:path extrusionOk="0" h="2478" w="2256">
                  <a:moveTo>
                    <a:pt x="0" y="0"/>
                  </a:moveTo>
                  <a:lnTo>
                    <a:pt x="0" y="1183"/>
                  </a:lnTo>
                  <a:lnTo>
                    <a:pt x="2256" y="247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5510993" y="2672496"/>
              <a:ext cx="145907" cy="313850"/>
            </a:xfrm>
            <a:custGeom>
              <a:rect b="b" l="l" r="r" t="t"/>
              <a:pathLst>
                <a:path extrusionOk="0" h="4216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4" y="4104"/>
                  </a:lnTo>
                  <a:cubicBezTo>
                    <a:pt x="851" y="4178"/>
                    <a:pt x="906" y="4215"/>
                    <a:pt x="962" y="4215"/>
                  </a:cubicBezTo>
                  <a:cubicBezTo>
                    <a:pt x="1017" y="4215"/>
                    <a:pt x="1072" y="4178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343123" y="2576166"/>
              <a:ext cx="145907" cy="311765"/>
            </a:xfrm>
            <a:custGeom>
              <a:rect b="b" l="l" r="r" t="t"/>
              <a:pathLst>
                <a:path extrusionOk="0" h="4188" w="1960">
                  <a:moveTo>
                    <a:pt x="1960" y="0"/>
                  </a:moveTo>
                  <a:lnTo>
                    <a:pt x="0" y="1146"/>
                  </a:lnTo>
                  <a:lnTo>
                    <a:pt x="0" y="2256"/>
                  </a:lnTo>
                  <a:lnTo>
                    <a:pt x="813" y="4104"/>
                  </a:lnTo>
                  <a:cubicBezTo>
                    <a:pt x="850" y="4160"/>
                    <a:pt x="906" y="4187"/>
                    <a:pt x="961" y="4187"/>
                  </a:cubicBezTo>
                  <a:cubicBezTo>
                    <a:pt x="1017" y="4187"/>
                    <a:pt x="1072" y="4160"/>
                    <a:pt x="1109" y="4104"/>
                  </a:cubicBezTo>
                  <a:lnTo>
                    <a:pt x="1960" y="114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268754" y="1933346"/>
              <a:ext cx="630379" cy="916462"/>
            </a:xfrm>
            <a:custGeom>
              <a:rect b="b" l="l" r="r" t="t"/>
              <a:pathLst>
                <a:path extrusionOk="0" h="12311" w="8468">
                  <a:moveTo>
                    <a:pt x="5925" y="1"/>
                  </a:moveTo>
                  <a:cubicBezTo>
                    <a:pt x="5412" y="1"/>
                    <a:pt x="4847" y="162"/>
                    <a:pt x="4253" y="502"/>
                  </a:cubicBezTo>
                  <a:cubicBezTo>
                    <a:pt x="1886" y="1870"/>
                    <a:pt x="1" y="5493"/>
                    <a:pt x="1" y="8598"/>
                  </a:cubicBezTo>
                  <a:cubicBezTo>
                    <a:pt x="1" y="10919"/>
                    <a:pt x="1054" y="12311"/>
                    <a:pt x="2573" y="12311"/>
                  </a:cubicBezTo>
                  <a:cubicBezTo>
                    <a:pt x="3087" y="12311"/>
                    <a:pt x="3654" y="12151"/>
                    <a:pt x="4253" y="11815"/>
                  </a:cubicBezTo>
                  <a:cubicBezTo>
                    <a:pt x="6582" y="10447"/>
                    <a:pt x="8467" y="6824"/>
                    <a:pt x="8467" y="3718"/>
                  </a:cubicBezTo>
                  <a:cubicBezTo>
                    <a:pt x="8467" y="1377"/>
                    <a:pt x="7421" y="1"/>
                    <a:pt x="5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502730" y="2107767"/>
              <a:ext cx="250499" cy="485961"/>
            </a:xfrm>
            <a:custGeom>
              <a:rect b="b" l="l" r="r" t="t"/>
              <a:pathLst>
                <a:path extrusionOk="0" h="6528" w="3365">
                  <a:moveTo>
                    <a:pt x="1928" y="1"/>
                  </a:moveTo>
                  <a:cubicBezTo>
                    <a:pt x="1891" y="1"/>
                    <a:pt x="1852" y="15"/>
                    <a:pt x="1812" y="44"/>
                  </a:cubicBezTo>
                  <a:cubicBezTo>
                    <a:pt x="1664" y="155"/>
                    <a:pt x="1553" y="303"/>
                    <a:pt x="1516" y="525"/>
                  </a:cubicBezTo>
                  <a:lnTo>
                    <a:pt x="1368" y="1153"/>
                  </a:lnTo>
                  <a:cubicBezTo>
                    <a:pt x="1368" y="1227"/>
                    <a:pt x="1331" y="1264"/>
                    <a:pt x="1331" y="1338"/>
                  </a:cubicBezTo>
                  <a:lnTo>
                    <a:pt x="555" y="3113"/>
                  </a:lnTo>
                  <a:cubicBezTo>
                    <a:pt x="296" y="3446"/>
                    <a:pt x="111" y="3815"/>
                    <a:pt x="0" y="4185"/>
                  </a:cubicBezTo>
                  <a:lnTo>
                    <a:pt x="0" y="6366"/>
                  </a:lnTo>
                  <a:cubicBezTo>
                    <a:pt x="0" y="6479"/>
                    <a:pt x="151" y="6528"/>
                    <a:pt x="272" y="6528"/>
                  </a:cubicBezTo>
                  <a:cubicBezTo>
                    <a:pt x="309" y="6528"/>
                    <a:pt x="344" y="6523"/>
                    <a:pt x="370" y="6514"/>
                  </a:cubicBezTo>
                  <a:lnTo>
                    <a:pt x="1812" y="5701"/>
                  </a:lnTo>
                  <a:lnTo>
                    <a:pt x="2810" y="5146"/>
                  </a:lnTo>
                  <a:cubicBezTo>
                    <a:pt x="3032" y="4998"/>
                    <a:pt x="3143" y="4777"/>
                    <a:pt x="3143" y="4518"/>
                  </a:cubicBezTo>
                  <a:cubicBezTo>
                    <a:pt x="3143" y="4296"/>
                    <a:pt x="3069" y="4222"/>
                    <a:pt x="2921" y="4222"/>
                  </a:cubicBezTo>
                  <a:cubicBezTo>
                    <a:pt x="3106" y="4074"/>
                    <a:pt x="3217" y="3852"/>
                    <a:pt x="3217" y="3594"/>
                  </a:cubicBezTo>
                  <a:cubicBezTo>
                    <a:pt x="3254" y="3483"/>
                    <a:pt x="3180" y="3372"/>
                    <a:pt x="3106" y="3335"/>
                  </a:cubicBezTo>
                  <a:cubicBezTo>
                    <a:pt x="3254" y="3150"/>
                    <a:pt x="3328" y="2965"/>
                    <a:pt x="3328" y="2780"/>
                  </a:cubicBezTo>
                  <a:cubicBezTo>
                    <a:pt x="3328" y="2554"/>
                    <a:pt x="3243" y="2441"/>
                    <a:pt x="3098" y="2441"/>
                  </a:cubicBezTo>
                  <a:cubicBezTo>
                    <a:pt x="3077" y="2441"/>
                    <a:pt x="3055" y="2443"/>
                    <a:pt x="3032" y="2447"/>
                  </a:cubicBezTo>
                  <a:cubicBezTo>
                    <a:pt x="3254" y="2263"/>
                    <a:pt x="3365" y="2004"/>
                    <a:pt x="3365" y="1745"/>
                  </a:cubicBezTo>
                  <a:cubicBezTo>
                    <a:pt x="3365" y="1525"/>
                    <a:pt x="3262" y="1407"/>
                    <a:pt x="3118" y="1407"/>
                  </a:cubicBezTo>
                  <a:cubicBezTo>
                    <a:pt x="3069" y="1407"/>
                    <a:pt x="3015" y="1421"/>
                    <a:pt x="2958" y="1449"/>
                  </a:cubicBezTo>
                  <a:lnTo>
                    <a:pt x="1775" y="2115"/>
                  </a:lnTo>
                  <a:cubicBezTo>
                    <a:pt x="1849" y="2041"/>
                    <a:pt x="1849" y="1967"/>
                    <a:pt x="1886" y="1893"/>
                  </a:cubicBezTo>
                  <a:lnTo>
                    <a:pt x="1960" y="1634"/>
                  </a:lnTo>
                  <a:cubicBezTo>
                    <a:pt x="2071" y="1190"/>
                    <a:pt x="2108" y="710"/>
                    <a:pt x="2108" y="266"/>
                  </a:cubicBezTo>
                  <a:cubicBezTo>
                    <a:pt x="2108" y="104"/>
                    <a:pt x="202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387119" y="2418569"/>
              <a:ext cx="88140" cy="271566"/>
            </a:xfrm>
            <a:custGeom>
              <a:rect b="b" l="l" r="r" t="t"/>
              <a:pathLst>
                <a:path extrusionOk="0" h="3648" w="1184">
                  <a:moveTo>
                    <a:pt x="1038" y="0"/>
                  </a:moveTo>
                  <a:cubicBezTo>
                    <a:pt x="1025" y="0"/>
                    <a:pt x="1012" y="4"/>
                    <a:pt x="999" y="10"/>
                  </a:cubicBezTo>
                  <a:lnTo>
                    <a:pt x="112" y="602"/>
                  </a:lnTo>
                  <a:cubicBezTo>
                    <a:pt x="1" y="639"/>
                    <a:pt x="38" y="749"/>
                    <a:pt x="38" y="860"/>
                  </a:cubicBezTo>
                  <a:lnTo>
                    <a:pt x="38" y="3522"/>
                  </a:lnTo>
                  <a:cubicBezTo>
                    <a:pt x="65" y="3605"/>
                    <a:pt x="51" y="3647"/>
                    <a:pt x="74" y="3647"/>
                  </a:cubicBezTo>
                  <a:cubicBezTo>
                    <a:pt x="81" y="3647"/>
                    <a:pt x="93" y="3642"/>
                    <a:pt x="112" y="3633"/>
                  </a:cubicBezTo>
                  <a:lnTo>
                    <a:pt x="1036" y="3079"/>
                  </a:lnTo>
                  <a:cubicBezTo>
                    <a:pt x="1110" y="3005"/>
                    <a:pt x="1184" y="2894"/>
                    <a:pt x="1147" y="2783"/>
                  </a:cubicBezTo>
                  <a:lnTo>
                    <a:pt x="1147" y="158"/>
                  </a:lnTo>
                  <a:cubicBezTo>
                    <a:pt x="1147" y="67"/>
                    <a:pt x="109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6" name="Google Shape;506;p40"/>
          <p:cNvCxnSpPr/>
          <p:nvPr/>
        </p:nvCxnSpPr>
        <p:spPr>
          <a:xfrm>
            <a:off x="801925" y="1099702"/>
            <a:ext cx="6247200" cy="0"/>
          </a:xfrm>
          <a:prstGeom prst="straightConnector1">
            <a:avLst/>
          </a:prstGeom>
          <a:noFill/>
          <a:ln cap="rnd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40"/>
          <p:cNvSpPr/>
          <p:nvPr/>
        </p:nvSpPr>
        <p:spPr>
          <a:xfrm flipH="1">
            <a:off x="7223001" y="1209324"/>
            <a:ext cx="572333" cy="432313"/>
          </a:xfrm>
          <a:custGeom>
            <a:rect b="b" l="l" r="r" t="t"/>
            <a:pathLst>
              <a:path extrusionOk="0" h="25404" w="33632">
                <a:moveTo>
                  <a:pt x="15573" y="0"/>
                </a:moveTo>
                <a:cubicBezTo>
                  <a:pt x="14713" y="0"/>
                  <a:pt x="13744" y="281"/>
                  <a:pt x="12716" y="875"/>
                </a:cubicBezTo>
                <a:cubicBezTo>
                  <a:pt x="9151" y="2935"/>
                  <a:pt x="6299" y="7926"/>
                  <a:pt x="6299" y="12046"/>
                </a:cubicBezTo>
                <a:lnTo>
                  <a:pt x="6299" y="14344"/>
                </a:lnTo>
                <a:cubicBezTo>
                  <a:pt x="6259" y="15255"/>
                  <a:pt x="6457" y="16166"/>
                  <a:pt x="6814" y="17037"/>
                </a:cubicBezTo>
                <a:lnTo>
                  <a:pt x="2417" y="19572"/>
                </a:lnTo>
                <a:cubicBezTo>
                  <a:pt x="991" y="20483"/>
                  <a:pt x="119" y="22028"/>
                  <a:pt x="0" y="23692"/>
                </a:cubicBezTo>
                <a:cubicBezTo>
                  <a:pt x="0" y="24786"/>
                  <a:pt x="556" y="25403"/>
                  <a:pt x="1345" y="25403"/>
                </a:cubicBezTo>
                <a:cubicBezTo>
                  <a:pt x="1670" y="25403"/>
                  <a:pt x="2035" y="25298"/>
                  <a:pt x="2417" y="25079"/>
                </a:cubicBezTo>
                <a:lnTo>
                  <a:pt x="31254" y="8441"/>
                </a:lnTo>
                <a:cubicBezTo>
                  <a:pt x="32641" y="7530"/>
                  <a:pt x="33552" y="5985"/>
                  <a:pt x="33631" y="4282"/>
                </a:cubicBezTo>
                <a:cubicBezTo>
                  <a:pt x="33631" y="3208"/>
                  <a:pt x="33087" y="2578"/>
                  <a:pt x="32301" y="2578"/>
                </a:cubicBezTo>
                <a:cubicBezTo>
                  <a:pt x="31985" y="2578"/>
                  <a:pt x="31629" y="2680"/>
                  <a:pt x="31254" y="2896"/>
                </a:cubicBezTo>
                <a:lnTo>
                  <a:pt x="25946" y="5985"/>
                </a:lnTo>
                <a:cubicBezTo>
                  <a:pt x="25946" y="5748"/>
                  <a:pt x="25986" y="5510"/>
                  <a:pt x="25986" y="5272"/>
                </a:cubicBezTo>
                <a:lnTo>
                  <a:pt x="25986" y="3727"/>
                </a:lnTo>
                <a:cubicBezTo>
                  <a:pt x="25986" y="1794"/>
                  <a:pt x="25015" y="674"/>
                  <a:pt x="23606" y="674"/>
                </a:cubicBezTo>
                <a:cubicBezTo>
                  <a:pt x="23022" y="674"/>
                  <a:pt x="22364" y="866"/>
                  <a:pt x="21668" y="1271"/>
                </a:cubicBezTo>
                <a:cubicBezTo>
                  <a:pt x="20638" y="1866"/>
                  <a:pt x="19767" y="2737"/>
                  <a:pt x="19093" y="3727"/>
                </a:cubicBezTo>
                <a:cubicBezTo>
                  <a:pt x="18821" y="1358"/>
                  <a:pt x="17463" y="0"/>
                  <a:pt x="155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01" y="4502533"/>
            <a:ext cx="1707798" cy="5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0"/>
          <p:cNvPicPr preferRelativeResize="0"/>
          <p:nvPr/>
        </p:nvPicPr>
        <p:blipFill rotWithShape="1">
          <a:blip r:embed="rId4">
            <a:alphaModFix/>
          </a:blip>
          <a:srcRect b="15001" l="0" r="0" t="14536"/>
          <a:stretch/>
        </p:blipFill>
        <p:spPr>
          <a:xfrm>
            <a:off x="801925" y="1239500"/>
            <a:ext cx="6537418" cy="386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Magazine Pitch Deck by Slidesgo">
  <a:themeElements>
    <a:clrScheme name="Simple Light">
      <a:dk1>
        <a:srgbClr val="191919"/>
      </a:dk1>
      <a:lt1>
        <a:srgbClr val="FFFFFF"/>
      </a:lt1>
      <a:dk2>
        <a:srgbClr val="27BBDE"/>
      </a:dk2>
      <a:lt2>
        <a:srgbClr val="EFEFEF"/>
      </a:lt2>
      <a:accent1>
        <a:srgbClr val="434343"/>
      </a:accent1>
      <a:accent2>
        <a:srgbClr val="CCCCCC"/>
      </a:accent2>
      <a:accent3>
        <a:srgbClr val="B7B7B7"/>
      </a:accent3>
      <a:accent4>
        <a:srgbClr val="66666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