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1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5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39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98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0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64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70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58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33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56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56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1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51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3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3A73-A977-461A-B478-6CEAC21C3246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2D56D7-8A9F-4FA7-9C13-E4BD386F2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74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12000" b="1" dirty="0">
                <a:solidFill>
                  <a:schemeClr val="accent5"/>
                </a:solidFill>
              </a:rPr>
              <a:t>D</a:t>
            </a:r>
            <a:r>
              <a:rPr lang="pt-BR" sz="1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ogão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1415" y="4166743"/>
            <a:ext cx="8398240" cy="1096899"/>
          </a:xfrm>
        </p:spPr>
        <p:txBody>
          <a:bodyPr/>
          <a:lstStyle/>
          <a:p>
            <a:pPr algn="ctr"/>
            <a:r>
              <a:rPr lang="pt-BR" dirty="0"/>
              <a:t>Sistema para divulgação de animais,</a:t>
            </a:r>
          </a:p>
          <a:p>
            <a:pPr algn="ctr"/>
            <a:r>
              <a:rPr lang="pt-BR" dirty="0"/>
              <a:t> achados, perdidos, para adoção &amp; doação.</a:t>
            </a:r>
          </a:p>
        </p:txBody>
      </p:sp>
    </p:spTree>
    <p:extLst>
      <p:ext uri="{BB962C8B-B14F-4D97-AF65-F5344CB8AC3E}">
        <p14:creationId xmlns:p14="http://schemas.microsoft.com/office/powerpoint/2010/main" val="32731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RESULTADOS ESPERADOS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75875"/>
            <a:ext cx="8596668" cy="4565488"/>
          </a:xfrm>
        </p:spPr>
        <p:txBody>
          <a:bodyPr/>
          <a:lstStyle/>
          <a:p>
            <a:r>
              <a:rPr lang="pt-BR" dirty="0"/>
              <a:t>Que o sistema seja utilizado em grande escala sendo útil para ajudar pessoas e garantir uma redução no número de animais abandonados.</a:t>
            </a:r>
          </a:p>
          <a:p>
            <a:endParaRPr lang="pt-BR" dirty="0"/>
          </a:p>
          <a:p>
            <a:r>
              <a:rPr lang="pt-BR" dirty="0"/>
              <a:t>Financeiramente esperamos um tráfego de anúncios (relacionados com o nicho: animais) além do retorno proveniente de uma taxa que será cobrada de ONGs e Canis que tiverem interesse em colocar mais de 10 anúncios.</a:t>
            </a:r>
          </a:p>
        </p:txBody>
      </p:sp>
    </p:spTree>
    <p:extLst>
      <p:ext uri="{BB962C8B-B14F-4D97-AF65-F5344CB8AC3E}">
        <p14:creationId xmlns:p14="http://schemas.microsoft.com/office/powerpoint/2010/main" val="340664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/>
          </a:bodyPr>
          <a:lstStyle/>
          <a:p>
            <a:r>
              <a:rPr lang="pt-BR" sz="3200" b="1" dirty="0"/>
              <a:t>LAYOUT DO PROJETO (Sistema Web)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91" y="1438693"/>
            <a:ext cx="6105353" cy="4866672"/>
          </a:xfrm>
        </p:spPr>
      </p:pic>
    </p:spTree>
    <p:extLst>
      <p:ext uri="{BB962C8B-B14F-4D97-AF65-F5344CB8AC3E}">
        <p14:creationId xmlns:p14="http://schemas.microsoft.com/office/powerpoint/2010/main" val="395727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/>
          </a:bodyPr>
          <a:lstStyle/>
          <a:p>
            <a:r>
              <a:rPr lang="pt-BR" sz="3200" b="1" dirty="0"/>
              <a:t>LAYOUT DO PROJETO (Aplicativo </a:t>
            </a:r>
            <a:r>
              <a:rPr lang="pt-BR" sz="3200" b="1" dirty="0" err="1"/>
              <a:t>Android</a:t>
            </a:r>
            <a:r>
              <a:rPr lang="pt-BR" sz="3200" b="1" dirty="0"/>
              <a:t>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0" b="-1"/>
          <a:stretch/>
        </p:blipFill>
        <p:spPr>
          <a:xfrm>
            <a:off x="1495481" y="1571651"/>
            <a:ext cx="3343337" cy="451112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71651"/>
            <a:ext cx="2581025" cy="41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9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1705"/>
            <a:ext cx="8596668" cy="4629658"/>
          </a:xfrm>
        </p:spPr>
        <p:txBody>
          <a:bodyPr>
            <a:noAutofit/>
          </a:bodyPr>
          <a:lstStyle/>
          <a:p>
            <a:pPr lvl="0"/>
            <a:r>
              <a:rPr lang="pt-BR" dirty="0"/>
              <a:t>W3schools.com</a:t>
            </a:r>
          </a:p>
          <a:p>
            <a:pPr lvl="1"/>
            <a:r>
              <a:rPr lang="pt-BR" sz="1800" dirty="0"/>
              <a:t>HTML </a:t>
            </a:r>
            <a:r>
              <a:rPr lang="pt-BR" sz="1800" dirty="0" err="1"/>
              <a:t>and</a:t>
            </a:r>
            <a:r>
              <a:rPr lang="pt-BR" sz="1800" dirty="0"/>
              <a:t> CSS</a:t>
            </a:r>
          </a:p>
          <a:p>
            <a:pPr lvl="1"/>
            <a:r>
              <a:rPr lang="pt-BR" sz="1800" dirty="0" err="1"/>
              <a:t>Javascript</a:t>
            </a:r>
            <a:r>
              <a:rPr lang="pt-BR" sz="1800" dirty="0"/>
              <a:t> </a:t>
            </a:r>
          </a:p>
          <a:p>
            <a:pPr lvl="0"/>
            <a:r>
              <a:rPr lang="pt-BR" dirty="0"/>
              <a:t>PHP.net (PHP 5.5)</a:t>
            </a:r>
          </a:p>
          <a:p>
            <a:pPr lvl="0"/>
            <a:r>
              <a:rPr lang="pt-BR" dirty="0"/>
              <a:t>jQuery.com | Write </a:t>
            </a:r>
            <a:r>
              <a:rPr lang="pt-BR" dirty="0" err="1"/>
              <a:t>Less</a:t>
            </a:r>
            <a:r>
              <a:rPr lang="pt-BR" dirty="0"/>
              <a:t>, do more </a:t>
            </a:r>
          </a:p>
          <a:p>
            <a:pPr lvl="0"/>
            <a:r>
              <a:rPr lang="pt-BR" dirty="0"/>
              <a:t>Tableless.com.br</a:t>
            </a:r>
          </a:p>
          <a:p>
            <a:pPr lvl="1"/>
            <a:r>
              <a:rPr lang="pt-BR" sz="1800" dirty="0"/>
              <a:t>Mobile</a:t>
            </a:r>
          </a:p>
          <a:p>
            <a:pPr lvl="1"/>
            <a:r>
              <a:rPr lang="pt-BR" sz="1800" dirty="0"/>
              <a:t>Back-</a:t>
            </a:r>
            <a:r>
              <a:rPr lang="pt-BR" sz="1800" dirty="0" err="1"/>
              <a:t>end</a:t>
            </a:r>
            <a:endParaRPr lang="pt-BR" sz="1800" dirty="0"/>
          </a:p>
          <a:p>
            <a:pPr lvl="1"/>
            <a:r>
              <a:rPr lang="pt-BR" sz="1800" dirty="0"/>
              <a:t>Design</a:t>
            </a:r>
          </a:p>
          <a:p>
            <a:pPr lvl="1"/>
            <a:r>
              <a:rPr lang="pt-BR" sz="1800" dirty="0"/>
              <a:t>SEO</a:t>
            </a:r>
          </a:p>
          <a:p>
            <a:pPr lvl="0"/>
            <a:r>
              <a:rPr lang="pt-BR" dirty="0"/>
              <a:t>hxtutors.com.br</a:t>
            </a:r>
          </a:p>
          <a:p>
            <a:pPr marL="0" indent="0">
              <a:buNone/>
            </a:pPr>
            <a:r>
              <a:rPr lang="pt-BR" b="1" dirty="0"/>
              <a:t> </a:t>
            </a:r>
            <a:endParaRPr lang="pt-BR" dirty="0"/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3054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090863"/>
            <a:ext cx="8596668" cy="4950499"/>
          </a:xfrm>
        </p:spPr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5400" dirty="0"/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360875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091" y="1227786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INTEGRANTES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81824" y="2121408"/>
            <a:ext cx="10046423" cy="4050792"/>
          </a:xfrm>
        </p:spPr>
        <p:txBody>
          <a:bodyPr/>
          <a:lstStyle/>
          <a:p>
            <a:r>
              <a:rPr lang="pt-BR" sz="2400" dirty="0"/>
              <a:t>Gustavo de Castro Fernandes</a:t>
            </a:r>
          </a:p>
          <a:p>
            <a:r>
              <a:rPr lang="pt-BR" sz="2400" dirty="0"/>
              <a:t>Matheus Henrique Conceição </a:t>
            </a:r>
            <a:r>
              <a:rPr lang="pt-BR" sz="2400" dirty="0" err="1"/>
              <a:t>Bonore</a:t>
            </a:r>
            <a:endParaRPr lang="pt-BR" sz="2400" dirty="0"/>
          </a:p>
          <a:p>
            <a:r>
              <a:rPr lang="pt-BR" sz="2400" dirty="0"/>
              <a:t>Natália da Silva</a:t>
            </a:r>
          </a:p>
          <a:p>
            <a:r>
              <a:rPr lang="pt-BR" sz="2400" dirty="0"/>
              <a:t>Renato Allan Colombo </a:t>
            </a:r>
            <a:r>
              <a:rPr lang="pt-BR" sz="2400" dirty="0" err="1"/>
              <a:t>Lo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763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279302"/>
            <a:ext cx="8596668" cy="678287"/>
          </a:xfrm>
        </p:spPr>
        <p:txBody>
          <a:bodyPr/>
          <a:lstStyle/>
          <a:p>
            <a:r>
              <a:rPr lang="pt-BR" b="1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Após uma análise de demanda, necessidade e senso comum entre todos os integrantes do grupo, foi decidido que o tema seria uma rede de adoção/doação e postagens de anúncios de animais achados e perdidos, no intuito de socorrer estes animais dos índices alarmantes de abandono. </a:t>
            </a:r>
          </a:p>
          <a:p>
            <a:pPr marL="0" indent="0">
              <a:buNone/>
            </a:pPr>
            <a:r>
              <a:rPr lang="pt-BR" dirty="0"/>
              <a:t>A finalidade deste sistema web, que também contará com um aplicativo </a:t>
            </a:r>
            <a:r>
              <a:rPr lang="pt-BR" dirty="0" err="1"/>
              <a:t>Android</a:t>
            </a:r>
            <a:r>
              <a:rPr lang="pt-BR" dirty="0"/>
              <a:t>, é reunir pessoas interessadas em adotar animais e ONGs e entidades que organizam doações, possibilitando um alcance maior do que os meios atualmente utilizados (grupos no Facebook e </a:t>
            </a:r>
            <a:r>
              <a:rPr lang="pt-BR" dirty="0" err="1"/>
              <a:t>Whatsapp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Após muita pesquisa em sites e análise do cenário atual e público-alvo, foi desenvolvido o projeto do sistema Dogão, que utiliza as tecnologias web: PHP, MySQL, </a:t>
            </a:r>
            <a:r>
              <a:rPr lang="pt-BR" dirty="0" err="1"/>
              <a:t>Javascript</a:t>
            </a:r>
            <a:r>
              <a:rPr lang="pt-BR" dirty="0"/>
              <a:t>, HTML e CSS, além do framework open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Cordova</a:t>
            </a:r>
            <a:r>
              <a:rPr lang="pt-BR" dirty="0"/>
              <a:t> e o ambiente de desenvolvimento Intel XDK, no caso do aplicativo.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08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945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Segundo a OMS (Organização Mundial de Saúde) estima-se que apenas no Brasil, há cerca de 30 milhões de animais abandonados. Grande parte destes animais vão parar em abrigos, porém, 50% são sacrificados, e apenas 10% encontram um novo lar.</a:t>
            </a:r>
          </a:p>
          <a:p>
            <a:pPr marL="0" indent="0">
              <a:buNone/>
            </a:pPr>
            <a:r>
              <a:rPr lang="pt-BR" dirty="0"/>
              <a:t>O acesso a internet no Brasil, de acordo com o IBGE (2013) abrange 49,4% da população brasileira. E o uso de smartphones em 2015 chegou a 76 milhões e a tendência deste número é crescer cada vez mais. Analisando este cenário, concluímos que um sistema que requer conexão a internet se torna cada vez mais viável e conveniente.</a:t>
            </a:r>
          </a:p>
          <a:p>
            <a:pPr marL="0" indent="0">
              <a:buNone/>
            </a:pPr>
            <a:r>
              <a:rPr lang="pt-BR" dirty="0"/>
              <a:t>Atualmente, em redes sociais como o Facebook e </a:t>
            </a:r>
            <a:r>
              <a:rPr lang="pt-BR" dirty="0" err="1"/>
              <a:t>Whatsapp</a:t>
            </a:r>
            <a:r>
              <a:rPr lang="pt-BR" dirty="0"/>
              <a:t> existem vários grupos e círculos fechados, muitas vezes de baixo alcance, que buscam encontrar um lar para animais provenientes do abandono de terceiros ou filhotes recém-nascidos.</a:t>
            </a:r>
          </a:p>
          <a:p>
            <a:pPr marL="0" indent="0">
              <a:buNone/>
            </a:pPr>
            <a:r>
              <a:rPr lang="pt-BR" dirty="0"/>
              <a:t>A solução que encontramos foi o desenvolvimento de um sistema e de um aplicativo para smartphone que funcionarão como uma espécie de rede social a fim de reunir pessoas interessadas em socorrer estes animais necessitados, seja doando, adotando, ou notificando ter encontrado um animal perdido.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6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9" y="790356"/>
            <a:ext cx="7925955" cy="5586520"/>
          </a:xfrm>
        </p:spPr>
      </p:pic>
    </p:spTree>
    <p:extLst>
      <p:ext uri="{BB962C8B-B14F-4D97-AF65-F5344CB8AC3E}">
        <p14:creationId xmlns:p14="http://schemas.microsoft.com/office/powerpoint/2010/main" val="329493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Desenvolver uma rede social para adoção, doação, e postagem de anúncios sobre animais achados e perdidos.</a:t>
            </a:r>
          </a:p>
        </p:txBody>
      </p:sp>
    </p:spTree>
    <p:extLst>
      <p:ext uri="{BB962C8B-B14F-4D97-AF65-F5344CB8AC3E}">
        <p14:creationId xmlns:p14="http://schemas.microsoft.com/office/powerpoint/2010/main" val="367377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959"/>
            <a:ext cx="8596668" cy="453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Muitas pessoas perdem seus cachorros e outro qualquer tipo de animal de estimação, e visto em que estamos na era da informática, resolveu-se criar um recurso eficaz que auxilia na busca de cães perdidos para a cidade de Marilia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Com esta ferramenta, os usuários poderão cadastrar seus animais de estimação, em especial cachorros. 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Estas informações estarão disponíveis para as pessoas acessarem de forma online.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A intenção de criar este sistema é voltada para auxiliar donos de animais perdidos a entrar contato com pessoas que, potencialmente, podem os ter encontrado, e ainda permitir que </a:t>
            </a:r>
            <a:r>
              <a:rPr lang="pt-BR" dirty="0" err="1"/>
              <a:t>Ongs</a:t>
            </a:r>
            <a:r>
              <a:rPr lang="pt-BR" dirty="0"/>
              <a:t> e Canis possam expor animais para a doção.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91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4815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 projeto de TCC será desenvolvido por um grupo de 4 estudantes do curso técnico em Informática para Internet da </a:t>
            </a:r>
            <a:r>
              <a:rPr lang="pt-BR" dirty="0" err="1"/>
              <a:t>Etec</a:t>
            </a:r>
            <a:r>
              <a:rPr lang="pt-BR" dirty="0"/>
              <a:t> Antônio Devisate – Extensão Monsenhor Bicudo utilizando tanto os recursos tecnológicos da própria instituição como também os equipamentos pessoais de cada integrante. </a:t>
            </a:r>
          </a:p>
          <a:p>
            <a:pPr marL="0" indent="0">
              <a:buNone/>
            </a:pPr>
            <a:r>
              <a:rPr lang="pt-BR" dirty="0"/>
              <a:t>Para desenvolver o tema proposto (um sistema que consiste em versão web e mobile e visa transformar os processos de adoção e doação de animais além de servir como uma rede destinada a encontrar animais perdidos) iremos utilizar as linguagens de programação PHP &amp; </a:t>
            </a:r>
            <a:r>
              <a:rPr lang="pt-BR" dirty="0" err="1"/>
              <a:t>Javascript</a:t>
            </a:r>
            <a:r>
              <a:rPr lang="pt-BR" dirty="0"/>
              <a:t>, além do HTML &amp; CSS para construir a interface de usuário e outros recursos para auxílio: </a:t>
            </a:r>
            <a:r>
              <a:rPr lang="pt-BR" dirty="0" err="1"/>
              <a:t>JQuery</a:t>
            </a:r>
            <a:r>
              <a:rPr lang="pt-BR" dirty="0"/>
              <a:t>, AJAX, </a:t>
            </a:r>
            <a:r>
              <a:rPr lang="pt-BR" dirty="0" err="1"/>
              <a:t>Cordova</a:t>
            </a:r>
            <a:r>
              <a:rPr lang="pt-BR" dirty="0"/>
              <a:t>, Intel XDK, MySQL.  </a:t>
            </a:r>
          </a:p>
          <a:p>
            <a:pPr marL="0" indent="0">
              <a:buNone/>
            </a:pPr>
            <a:r>
              <a:rPr lang="pt-BR" dirty="0"/>
              <a:t>Inicialmente todo o grupo irá decidir a interface básica de ambas as versões (web &amp; mobile), além das informações que irão constituir a base de dados. </a:t>
            </a:r>
          </a:p>
          <a:p>
            <a:pPr marL="0" indent="0">
              <a:buNone/>
            </a:pPr>
            <a:r>
              <a:rPr lang="pt-BR" dirty="0"/>
              <a:t>A versão mobile será basicamente uma aplicação híbrida, o que permite que seja desenvolvida com as tecnologias web e acesse o banco de dados através de requisições AJAX com JSON. </a:t>
            </a:r>
          </a:p>
          <a:p>
            <a:pPr marL="0" indent="0">
              <a:buNone/>
            </a:pPr>
            <a:r>
              <a:rPr lang="pt-BR" dirty="0"/>
              <a:t>Ao final, quando o desenvolvimento estiver finalizado a versão web será hospedada em um servidor e ficará online disponível para ser utilizado.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21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485096"/>
              </p:ext>
            </p:extLst>
          </p:nvPr>
        </p:nvGraphicFramePr>
        <p:xfrm>
          <a:off x="545432" y="1491919"/>
          <a:ext cx="8728569" cy="4452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8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Atividades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Quem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 inicio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Data fim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Elaborar a documentação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Todos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15/02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24/06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Elaboração de Banco de Dados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Todos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01/08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Elaborar Diagramas de UML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Todos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1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Criação do layout do website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Matheus/Renato (img)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13/05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- 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1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Criação do layout do app ANDROID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Natalia/Renato (img)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13/05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-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4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Programação das funcionalidades do website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Matheus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13/05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-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Pesquisa bibliográfica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Gustavo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7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Desenvolvimento das funcionalidades do app android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Natalia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13/05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-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Fase de teste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Todos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01/10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01/11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1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Divulgação de marketing (anúncio)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Gustavo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7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Hospedagem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7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Prévia Apresentação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25" marR="6752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20419" y="-125343"/>
            <a:ext cx="209150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Cronograma TCC</a:t>
            </a:r>
            <a:endParaRPr kumimoji="0" lang="pt-BR" altLang="pt-B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091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50"/>
      </a:accent1>
      <a:accent2>
        <a:srgbClr val="00B050"/>
      </a:accent2>
      <a:accent3>
        <a:srgbClr val="D23632"/>
      </a:accent3>
      <a:accent4>
        <a:srgbClr val="E76618"/>
      </a:accent4>
      <a:accent5>
        <a:srgbClr val="C42F1A"/>
      </a:accent5>
      <a:accent6>
        <a:srgbClr val="918655"/>
      </a:accent6>
      <a:hlink>
        <a:srgbClr val="35D18A"/>
      </a:hlink>
      <a:folHlink>
        <a:srgbClr val="7FD3AD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830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Facetado</vt:lpstr>
      <vt:lpstr>Dogão</vt:lpstr>
      <vt:lpstr>INTEGRANTES DO GRUPO</vt:lpstr>
      <vt:lpstr>RESUMO</vt:lpstr>
      <vt:lpstr>INTRODUÇÃO</vt:lpstr>
      <vt:lpstr>Apresentação do PowerPoint</vt:lpstr>
      <vt:lpstr>OBJETIVO GERAL</vt:lpstr>
      <vt:lpstr>JUSTIFICATIVA</vt:lpstr>
      <vt:lpstr>METODOLOGIA</vt:lpstr>
      <vt:lpstr>CRONOGRAMA</vt:lpstr>
      <vt:lpstr>RESULTADOS ESPERADOS</vt:lpstr>
      <vt:lpstr>LAYOUT DO PROJETO (Sistema Web)</vt:lpstr>
      <vt:lpstr>LAYOUT DO PROJETO (Aplicativo Android)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Dogão</dc:title>
  <dc:creator>natalia.silva570@etec.sp.gov.br</dc:creator>
  <cp:lastModifiedBy>MATHEUS HENRIQUE CONCEICAO BONORE</cp:lastModifiedBy>
  <cp:revision>21</cp:revision>
  <dcterms:created xsi:type="dcterms:W3CDTF">2016-06-24T20:27:47Z</dcterms:created>
  <dcterms:modified xsi:type="dcterms:W3CDTF">2016-07-26T18:36:04Z</dcterms:modified>
</cp:coreProperties>
</file>