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5f145458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5f145458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5f145458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5f145458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5f145458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5f145458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5f145458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5f145458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586402e0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586402e0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5f145458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5f145458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5f145458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5f145458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5f145458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5f145458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5f145458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5f145458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5f145458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e5f145458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86402e0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86402e0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5f145458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e5f145458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5f145458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5f145458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5f145458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5f145458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5f145458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5f145458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5f14545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5f14545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5f145458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5f145458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5f145458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5f145458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5f145458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5f145458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5f145458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5f145458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Trabalho 1  C115-L1</a:t>
            </a:r>
            <a:endParaRPr sz="5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36125" y="3924925"/>
            <a:ext cx="4118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Matheus Augusto Braga Pivoto - 1711 - GEC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ctrTitle"/>
          </p:nvPr>
        </p:nvSpPr>
        <p:spPr>
          <a:xfrm>
            <a:off x="3548475" y="10412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Código:</a:t>
            </a:r>
            <a:endParaRPr sz="5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Parte Client da aplicação</a:t>
            </a:r>
            <a:endParaRPr sz="5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135650" y="60075"/>
            <a:ext cx="736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Imports de bibliotecas, definição da conexão e inicialização do client</a:t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213025" y="115950"/>
            <a:ext cx="81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Parte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525" y="974175"/>
            <a:ext cx="6850325" cy="360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135650" y="60075"/>
            <a:ext cx="736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660"/>
              <a:t>Recebe perguntas, envia respostas e exibe mensagem de resultado</a:t>
            </a:r>
            <a:endParaRPr sz="1660"/>
          </a:p>
        </p:txBody>
      </p:sp>
      <p:sp>
        <p:nvSpPr>
          <p:cNvPr id="202" name="Google Shape;202;p24"/>
          <p:cNvSpPr txBox="1"/>
          <p:nvPr/>
        </p:nvSpPr>
        <p:spPr>
          <a:xfrm>
            <a:off x="213025" y="115950"/>
            <a:ext cx="81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Parte 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650" y="458000"/>
            <a:ext cx="5408851" cy="46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ctrTitle"/>
          </p:nvPr>
        </p:nvSpPr>
        <p:spPr>
          <a:xfrm>
            <a:off x="3537025" y="3211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Teste 1:</a:t>
            </a:r>
            <a:br>
              <a:rPr lang="pt-BR" sz="5300"/>
            </a:br>
            <a:r>
              <a:rPr lang="pt-BR" sz="5300"/>
              <a:t>Perguntas respondidas corretamente</a:t>
            </a:r>
            <a:endParaRPr sz="5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/>
        </p:nvSpPr>
        <p:spPr>
          <a:xfrm>
            <a:off x="213025" y="115950"/>
            <a:ext cx="81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Parte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275" y="0"/>
            <a:ext cx="66028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/>
        </p:nvSpPr>
        <p:spPr>
          <a:xfrm>
            <a:off x="213025" y="115950"/>
            <a:ext cx="81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Parte 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1154075" y="4085950"/>
            <a:ext cx="71235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363" y="550050"/>
            <a:ext cx="5041275" cy="39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ctrTitle"/>
          </p:nvPr>
        </p:nvSpPr>
        <p:spPr>
          <a:xfrm>
            <a:off x="3537025" y="3211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Teste 2:</a:t>
            </a:r>
            <a:br>
              <a:rPr lang="pt-BR" sz="5300"/>
            </a:br>
            <a:r>
              <a:rPr lang="pt-BR" sz="5300"/>
              <a:t>2 Perguntas respondidas de forma errada</a:t>
            </a:r>
            <a:endParaRPr sz="5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213025" y="115950"/>
            <a:ext cx="81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Parte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425" y="0"/>
            <a:ext cx="639169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/>
        </p:nvSpPr>
        <p:spPr>
          <a:xfrm>
            <a:off x="213025" y="115950"/>
            <a:ext cx="81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Parte 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363" y="690563"/>
            <a:ext cx="58388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ctrTitle"/>
          </p:nvPr>
        </p:nvSpPr>
        <p:spPr>
          <a:xfrm>
            <a:off x="3537025" y="1268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Teste 3:</a:t>
            </a:r>
            <a:br>
              <a:rPr lang="pt-BR" sz="5300"/>
            </a:br>
            <a:r>
              <a:rPr lang="pt-BR" sz="5300"/>
              <a:t>Nenhuma  Pergunta  respondida  de forma correta</a:t>
            </a:r>
            <a:endParaRPr sz="5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35650" y="60075"/>
            <a:ext cx="736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uma imagem de contêiner para o servidor e executando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6615"/>
            <a:ext cx="9144001" cy="4193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/>
        </p:nvSpPr>
        <p:spPr>
          <a:xfrm>
            <a:off x="213025" y="115950"/>
            <a:ext cx="81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Parte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113" y="115950"/>
            <a:ext cx="496377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/>
        </p:nvSpPr>
        <p:spPr>
          <a:xfrm>
            <a:off x="213025" y="115950"/>
            <a:ext cx="81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Parte 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63" y="793900"/>
            <a:ext cx="47910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ctrTitle"/>
          </p:nvPr>
        </p:nvSpPr>
        <p:spPr>
          <a:xfrm>
            <a:off x="2871225" y="46825"/>
            <a:ext cx="5729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Código:</a:t>
            </a:r>
            <a:endParaRPr sz="5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Arquivo Dockerfile com instruções do contêiner</a:t>
            </a:r>
            <a:endParaRPr sz="5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135650" y="60075"/>
            <a:ext cx="736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Arquivo Dockerfile que contém as instruções do contêiner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113" y="1170426"/>
            <a:ext cx="4953775" cy="298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768100" y="4155575"/>
            <a:ext cx="72924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 o que será enviado para a imagem do contêiner, e o que será feito quando o contêiner for executado.</a:t>
            </a:r>
            <a:b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Nesse caso ele executa o comando “python server.py” que inicializa o server.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ctrTitle"/>
          </p:nvPr>
        </p:nvSpPr>
        <p:spPr>
          <a:xfrm>
            <a:off x="3548475" y="10412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Código:</a:t>
            </a:r>
            <a:endParaRPr sz="5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Parte Server da aplicação</a:t>
            </a:r>
            <a:endParaRPr sz="5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135650" y="60075"/>
            <a:ext cx="736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60"/>
              <a:t>Imports das bibliotecas, definição de conexão, importação de arquivo JSON e inicialização do server</a:t>
            </a:r>
            <a:endParaRPr sz="206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613" y="911400"/>
            <a:ext cx="5738675" cy="41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/>
        </p:nvSpPr>
        <p:spPr>
          <a:xfrm>
            <a:off x="213025" y="115950"/>
            <a:ext cx="81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Parte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135650" y="60075"/>
            <a:ext cx="736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660"/>
              <a:t>Envia perguntas e recebe as respostas, calcula acertos e gera mensagem de resposta.</a:t>
            </a:r>
            <a:endParaRPr sz="1660"/>
          </a:p>
        </p:txBody>
      </p:sp>
      <p:sp>
        <p:nvSpPr>
          <p:cNvPr id="172" name="Google Shape;172;p19"/>
          <p:cNvSpPr txBox="1"/>
          <p:nvPr/>
        </p:nvSpPr>
        <p:spPr>
          <a:xfrm>
            <a:off x="213025" y="115950"/>
            <a:ext cx="81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Parte 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75" y="652300"/>
            <a:ext cx="7302226" cy="449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ctrTitle"/>
          </p:nvPr>
        </p:nvSpPr>
        <p:spPr>
          <a:xfrm>
            <a:off x="3548475" y="10412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Código:</a:t>
            </a:r>
            <a:endParaRPr sz="5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Arquivo JSON com as perguntas</a:t>
            </a:r>
            <a:endParaRPr sz="5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135650" y="60075"/>
            <a:ext cx="736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Arquivo JSON que contém as perguntas, é importado pelo server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5" y="886525"/>
            <a:ext cx="8221345" cy="386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