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8ed05df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8ed05df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39563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39563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b8ed05d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b8ed05d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b8ed05d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b8ed05d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b8ed05d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b8ed05d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8ed05d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8ed05d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8ed05df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b8ed05df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2a913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2a913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8ed05df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8ed05df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8ed05d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8ed05d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mprerural.com/fim-do-terreiro-do-cafe-nova-tecnologia-secador-de-caixa-promete-revolucionar-a-secagem-de-cafe/" TargetMode="External"/><Relationship Id="rId4" Type="http://schemas.openxmlformats.org/officeDocument/2006/relationships/hyperlink" Target="https://www.gehaka.com.br/produtos/linha-agricola/sistema-g8000/g80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C115</a:t>
            </a:r>
            <a:br>
              <a:rPr lang="pt-BR"/>
            </a:br>
            <a:r>
              <a:rPr lang="pt-BR" sz="8000"/>
              <a:t>Trabalho Final</a:t>
            </a:r>
            <a:endParaRPr sz="8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853950" y="3613125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Matheus Augusto Braga Pivoto - 1711 - GEC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375750" y="20688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Integração com outras soluções IoT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375750" y="20688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Demonstração do protótipo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329850" y="3200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Referências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9850" y="1337250"/>
            <a:ext cx="8332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https://www.comprerural.com/fim-do-terreiro-do-cafe-nova-tecnologia-secador-de-caixa-promete-revolucionar-a-secagem-de-cafe/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https://www.gehaka.com.br/produtos/linha-agricola/sistema-g8000/g8000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58775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Sistema de monitoramento para secadora de café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25" y="1799763"/>
            <a:ext cx="49053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41500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0" y="859599"/>
            <a:ext cx="6682349" cy="4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66788"/>
            <a:ext cx="7620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88" y="736100"/>
            <a:ext cx="6046876" cy="43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Dispositivos a serem utilizados</a:t>
            </a:r>
            <a:endParaRPr sz="2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691725"/>
            <a:ext cx="3542850" cy="33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90550" y="4010100"/>
            <a:ext cx="2290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NODEMCU V3</a:t>
            </a:r>
            <a:b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(inclui o ESP8266)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20758" l="11305" r="14117" t="22910"/>
          <a:stretch/>
        </p:blipFill>
        <p:spPr>
          <a:xfrm>
            <a:off x="3418550" y="947550"/>
            <a:ext cx="2146399" cy="20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032400" y="2936900"/>
            <a:ext cx="2918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DHT11 -Sensor de temperatura e umidade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325" y="841900"/>
            <a:ext cx="2888100" cy="28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0" r="41667" t="0"/>
          <a:stretch/>
        </p:blipFill>
        <p:spPr>
          <a:xfrm>
            <a:off x="7213975" y="715725"/>
            <a:ext cx="1492024" cy="2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193150" y="33818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célula de carga + módulo amplificador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Opções melhores de sensores</a:t>
            </a:r>
            <a:endParaRPr sz="2400"/>
          </a:p>
        </p:txBody>
      </p:sp>
      <p:sp>
        <p:nvSpPr>
          <p:cNvPr id="119" name="Google Shape;119;p19"/>
          <p:cNvSpPr txBox="1"/>
          <p:nvPr/>
        </p:nvSpPr>
        <p:spPr>
          <a:xfrm>
            <a:off x="3141350" y="28789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temperatura par metálico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4" y="1495413"/>
            <a:ext cx="21240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27625" y="35071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umidade de solo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475" y="1016738"/>
            <a:ext cx="1955675" cy="1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275" y="1643063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968350" y="35071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temperatura infravermelho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535775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Soluções existentes no mercado</a:t>
            </a:r>
            <a:endParaRPr sz="240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5490"/>
          <a:stretch/>
        </p:blipFill>
        <p:spPr>
          <a:xfrm>
            <a:off x="1085850" y="1013000"/>
            <a:ext cx="6972300" cy="40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51775" y="635375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https://www.gehaka.com.br/produtos/linha-agricola/sistema-g8000/g8000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455775" y="35875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Benefícios e viabilidade comercial</a:t>
            </a:r>
            <a:endParaRPr sz="2400"/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Melhoria no monitoramento do processo da secagem do café.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Otimização do processo como um todo.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Pode ser viável se o processo já for um pouco mais desenvolvido.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