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f14545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5f14545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f14545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5f14545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5f145458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5f14545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f14545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f14545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5f14545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5f14545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7497676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7497676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586402e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586402e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7497676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7497676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74976760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74976760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7497676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7497676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9767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9767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5f14545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5f14545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586402e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586402e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5f14545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5f14545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5f14545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5f14545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5f145458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5f14545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5f14545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5f14545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5f14545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5f14545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5f14545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5f14545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7497676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7497676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f14545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5f14545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f14545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5f14545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7497676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7497676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7497676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7497676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5f14545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5f14545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f14545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5f14545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5f14545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5f14545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Trabalho 1  C115-L1</a:t>
            </a:r>
            <a:endParaRPr sz="5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36125" y="3924925"/>
            <a:ext cx="411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Matheus Augusto Braga Pivoto - 1711 - GEC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ctrTitle"/>
          </p:nvPr>
        </p:nvSpPr>
        <p:spPr>
          <a:xfrm>
            <a:off x="3548475" y="1041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Arquivo JSON com as perguntas</a:t>
            </a:r>
            <a:endParaRPr sz="5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JSON que contém as perguntas, é importado pelo server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75" y="904325"/>
            <a:ext cx="8147993" cy="3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3548475" y="1041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Parte Client da aplicação</a:t>
            </a:r>
            <a:endParaRPr sz="5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Imports de bibliotecas, definição da conexão e inicialização do client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858750"/>
            <a:ext cx="6542875" cy="4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60"/>
              <a:t>Recebe perguntas, envia respostas e exibe mensagem de resultado</a:t>
            </a:r>
            <a:endParaRPr sz="1660"/>
          </a:p>
        </p:txBody>
      </p:sp>
      <p:sp>
        <p:nvSpPr>
          <p:cNvPr id="211" name="Google Shape;211;p26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200" y="650075"/>
            <a:ext cx="5046150" cy="43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ctrTitle"/>
          </p:nvPr>
        </p:nvSpPr>
        <p:spPr>
          <a:xfrm>
            <a:off x="33888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Execução:</a:t>
            </a:r>
            <a:br>
              <a:rPr lang="pt-BR" sz="5300"/>
            </a:br>
            <a:r>
              <a:rPr lang="pt-BR" sz="3300"/>
              <a:t>Os comandos devem ser executado em um terminal na pasta raiz</a:t>
            </a:r>
            <a:endParaRPr sz="3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o terminal na pasta raiz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13" y="974175"/>
            <a:ext cx="2727578" cy="386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3587750" y="4148675"/>
            <a:ext cx="1852200" cy="21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Criando os containers de server e client, mas sem executar</a:t>
            </a:r>
            <a:endParaRPr sz="1860"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61" y="550350"/>
            <a:ext cx="8187376" cy="42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723250" y="550350"/>
            <a:ext cx="4589700" cy="30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5482175" y="455100"/>
            <a:ext cx="2328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Comando para criação dos containers.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5344575" y="635000"/>
            <a:ext cx="190500" cy="126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103875" y="72682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225"/>
              <a:buNone/>
            </a:pPr>
            <a:r>
              <a:rPr lang="pt-BR" sz="1860"/>
              <a:t>Abrir um outro terminal na pasta raiz, ou continuar no anterior e executar o comando para inicializar o container do server</a:t>
            </a:r>
            <a:endParaRPr sz="1860"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75" y="2195513"/>
            <a:ext cx="82010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114475" y="695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Abrir um outro terminal na pasta raiz e executar o comando para inicializar o container do client</a:t>
            </a:r>
            <a:endParaRPr sz="1860"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7650"/>
            <a:ext cx="8839201" cy="142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>
            <p:ph type="title"/>
          </p:nvPr>
        </p:nvSpPr>
        <p:spPr>
          <a:xfrm>
            <a:off x="1114475" y="353432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3225"/>
              <a:buNone/>
            </a:pPr>
            <a:r>
              <a:rPr lang="pt-BR" sz="1860"/>
              <a:t>Se tudo der certo, as perguntas irão aparecer na sequência, após a mensagem “Conectado ao servidor”. Isso indica que a conexão com o servidor foi estabelecida e o client está pronto para receber as perguntas.</a:t>
            </a:r>
            <a:endParaRPr sz="18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952750" y="1306250"/>
            <a:ext cx="5954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docker-compose.yml: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gerência de multi-containers</a:t>
            </a:r>
            <a:endParaRPr sz="4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ctrTitle"/>
          </p:nvPr>
        </p:nvSpPr>
        <p:spPr>
          <a:xfrm>
            <a:off x="3537025" y="321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Teste 1:</a:t>
            </a:r>
            <a:br>
              <a:rPr lang="pt-BR" sz="5300"/>
            </a:br>
            <a:r>
              <a:rPr lang="pt-BR" sz="5300"/>
              <a:t>Perguntas respondidas corretamente</a:t>
            </a:r>
            <a:endParaRPr sz="5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75" y="0"/>
            <a:ext cx="660282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13" y="9525"/>
            <a:ext cx="6810375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>
            <a:off x="1198275" y="1566325"/>
            <a:ext cx="5194200" cy="43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6794400" y="1460500"/>
            <a:ext cx="2349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Campo para a inserção da resposta.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6487575" y="1642525"/>
            <a:ext cx="306900" cy="262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1166825" y="2078550"/>
            <a:ext cx="2928900" cy="58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159225" y="2241600"/>
            <a:ext cx="306900" cy="262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4529625" y="2078550"/>
            <a:ext cx="3757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Informa qual foi a resposta do usuário e </a:t>
            </a:r>
            <a:b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 houve acerto ou erro.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1154075" y="4085950"/>
            <a:ext cx="712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63" y="1020225"/>
            <a:ext cx="66389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1396375" y="3556000"/>
            <a:ext cx="3461400" cy="3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4997425" y="3613200"/>
            <a:ext cx="306900" cy="262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5378425" y="3405850"/>
            <a:ext cx="2527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Informa a quantidade de acertos obtida pelo usuário. Nesse caso como acertou tudo, pontuação 3 / 3 acertos.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ctrTitle"/>
          </p:nvPr>
        </p:nvSpPr>
        <p:spPr>
          <a:xfrm>
            <a:off x="3537025" y="321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Teste 2:</a:t>
            </a:r>
            <a:br>
              <a:rPr lang="pt-BR" sz="5300"/>
            </a:br>
            <a:r>
              <a:rPr lang="pt-BR" sz="5300"/>
              <a:t>2 Perguntas respondidas de forma errada</a:t>
            </a:r>
            <a:endParaRPr sz="5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425" y="152400"/>
            <a:ext cx="71661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1175425" y="4328575"/>
            <a:ext cx="5809500" cy="55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 rot="-5396640">
            <a:off x="6469830" y="3928426"/>
            <a:ext cx="306900" cy="262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529700" y="2800450"/>
            <a:ext cx="28119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resposta inserida foi errada. Então informa ao usuário que houve erro e exibe a resposta correta na sequência.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133475"/>
            <a:ext cx="60293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1557350" y="3026850"/>
            <a:ext cx="5239500" cy="51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6849550" y="3105200"/>
            <a:ext cx="306900" cy="262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7156450" y="2887250"/>
            <a:ext cx="1871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Novamente um erro, então informa a resposta correta.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1548775" y="3708400"/>
            <a:ext cx="3461400" cy="3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5065150" y="4010013"/>
            <a:ext cx="2432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Exibe a pontuação. Como houveram 2 erros, resultado é 1 / 3 acertos.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7"/>
          <p:cNvSpPr/>
          <p:nvPr/>
        </p:nvSpPr>
        <p:spPr>
          <a:xfrm rot="5400000">
            <a:off x="4597300" y="4110525"/>
            <a:ext cx="3747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ctrTitle"/>
          </p:nvPr>
        </p:nvSpPr>
        <p:spPr>
          <a:xfrm>
            <a:off x="3537025" y="126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Teste 3:</a:t>
            </a:r>
            <a:br>
              <a:rPr lang="pt-BR" sz="5300"/>
            </a:br>
            <a:r>
              <a:rPr lang="pt-BR" sz="5300"/>
              <a:t>Nenhuma  Pergunta  respondida  de forma correta</a:t>
            </a:r>
            <a:endParaRPr sz="5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975" y="152400"/>
            <a:ext cx="630980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9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119188"/>
            <a:ext cx="54483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853575" y="3708400"/>
            <a:ext cx="3461400" cy="3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5369950" y="4010013"/>
            <a:ext cx="2432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Exibe a pontuação. Como houveram 3 erros, resultado é 0 / 3 acertos.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0"/>
          <p:cNvSpPr/>
          <p:nvPr/>
        </p:nvSpPr>
        <p:spPr>
          <a:xfrm rot="5400000">
            <a:off x="4902100" y="4110525"/>
            <a:ext cx="374700" cy="400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768100" y="4155575"/>
            <a:ext cx="72924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75" y="443025"/>
            <a:ext cx="7481375" cy="42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ctrTitle"/>
          </p:nvPr>
        </p:nvSpPr>
        <p:spPr>
          <a:xfrm>
            <a:off x="2871225" y="46825"/>
            <a:ext cx="5729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Arquivo Dockerfile com instruções do contêiner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60"/>
              <a:t>Dockerfile referente ao servidor. Define o que será executado quando iniciar o container</a:t>
            </a:r>
            <a:endParaRPr sz="206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51" y="974175"/>
            <a:ext cx="6610650" cy="4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60"/>
              <a:t>Dockerfile referente ao client. Define o que será executado quando iniciar o container</a:t>
            </a:r>
            <a:endParaRPr sz="206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25" y="878925"/>
            <a:ext cx="5679800" cy="41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3548475" y="1041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Código: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Parte Server da aplicação</a:t>
            </a:r>
            <a:endParaRPr sz="5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60"/>
              <a:t>Imports das bibliotecas, definição de conexão, importação de arquivo JSON e inicialização do server</a:t>
            </a:r>
            <a:endParaRPr sz="2060"/>
          </a:p>
        </p:txBody>
      </p:sp>
      <p:sp>
        <p:nvSpPr>
          <p:cNvPr id="174" name="Google Shape;174;p20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775" y="889500"/>
            <a:ext cx="5922449" cy="41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135650" y="60075"/>
            <a:ext cx="736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60"/>
              <a:t>Envia perguntas e recebe as respostas, calcula acertos e gera mensagem de resposta.</a:t>
            </a:r>
            <a:endParaRPr sz="1660"/>
          </a:p>
        </p:txBody>
      </p:sp>
      <p:sp>
        <p:nvSpPr>
          <p:cNvPr id="181" name="Google Shape;181;p21"/>
          <p:cNvSpPr txBox="1"/>
          <p:nvPr/>
        </p:nvSpPr>
        <p:spPr>
          <a:xfrm>
            <a:off x="213025" y="115950"/>
            <a:ext cx="81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Parte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50" y="756150"/>
            <a:ext cx="7378209" cy="43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