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3" r:id="rId3"/>
    <p:sldId id="258" r:id="rId4"/>
    <p:sldId id="265" r:id="rId5"/>
    <p:sldId id="266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673"/>
    <a:srgbClr val="528C88"/>
    <a:srgbClr val="5C8A81"/>
    <a:srgbClr val="477F77"/>
    <a:srgbClr val="407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2CC48-E6D2-4A34-9F89-FAD4D96DFFE5}" v="8" dt="2024-07-18T19:15:35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645" y="67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Brizola" userId="40bbb81c92c8b809" providerId="LiveId" clId="{D562CC48-E6D2-4A34-9F89-FAD4D96DFFE5}"/>
    <pc:docChg chg="undo custSel addSld delSld modSld sldOrd">
      <pc:chgData name="Matheus Brizola" userId="40bbb81c92c8b809" providerId="LiveId" clId="{D562CC48-E6D2-4A34-9F89-FAD4D96DFFE5}" dt="2024-07-18T19:14:35.244" v="368" actId="47"/>
      <pc:docMkLst>
        <pc:docMk/>
      </pc:docMkLst>
      <pc:sldChg chg="del">
        <pc:chgData name="Matheus Brizola" userId="40bbb81c92c8b809" providerId="LiveId" clId="{D562CC48-E6D2-4A34-9F89-FAD4D96DFFE5}" dt="2024-07-18T17:31:35.262" v="0" actId="47"/>
        <pc:sldMkLst>
          <pc:docMk/>
          <pc:sldMk cId="593237798" sldId="256"/>
        </pc:sldMkLst>
      </pc:sldChg>
      <pc:sldChg chg="delSp modSp mod">
        <pc:chgData name="Matheus Brizola" userId="40bbb81c92c8b809" providerId="LiveId" clId="{D562CC48-E6D2-4A34-9F89-FAD4D96DFFE5}" dt="2024-07-18T17:34:41.840" v="5" actId="478"/>
        <pc:sldMkLst>
          <pc:docMk/>
          <pc:sldMk cId="2273905772" sldId="257"/>
        </pc:sldMkLst>
        <pc:spChg chg="del">
          <ac:chgData name="Matheus Brizola" userId="40bbb81c92c8b809" providerId="LiveId" clId="{D562CC48-E6D2-4A34-9F89-FAD4D96DFFE5}" dt="2024-07-18T17:34:36.448" v="3" actId="478"/>
          <ac:spMkLst>
            <pc:docMk/>
            <pc:sldMk cId="2273905772" sldId="257"/>
            <ac:spMk id="10" creationId="{F78B28E5-F771-8126-3757-2D3EDB4834AD}"/>
          </ac:spMkLst>
        </pc:spChg>
        <pc:spChg chg="del mod">
          <ac:chgData name="Matheus Brizola" userId="40bbb81c92c8b809" providerId="LiveId" clId="{D562CC48-E6D2-4A34-9F89-FAD4D96DFFE5}" dt="2024-07-18T17:34:41.840" v="5" actId="478"/>
          <ac:spMkLst>
            <pc:docMk/>
            <pc:sldMk cId="2273905772" sldId="257"/>
            <ac:spMk id="11" creationId="{E7520194-EE8A-E436-59C6-32465F50793B}"/>
          </ac:spMkLst>
        </pc:spChg>
      </pc:sldChg>
      <pc:sldChg chg="del ord">
        <pc:chgData name="Matheus Brizola" userId="40bbb81c92c8b809" providerId="LiveId" clId="{D562CC48-E6D2-4A34-9F89-FAD4D96DFFE5}" dt="2024-07-18T19:14:34.268" v="367" actId="47"/>
        <pc:sldMkLst>
          <pc:docMk/>
          <pc:sldMk cId="21028692" sldId="259"/>
        </pc:sldMkLst>
      </pc:sldChg>
      <pc:sldChg chg="del">
        <pc:chgData name="Matheus Brizola" userId="40bbb81c92c8b809" providerId="LiveId" clId="{D562CC48-E6D2-4A34-9F89-FAD4D96DFFE5}" dt="2024-07-18T19:14:35.244" v="368" actId="47"/>
        <pc:sldMkLst>
          <pc:docMk/>
          <pc:sldMk cId="3432342813" sldId="260"/>
        </pc:sldMkLst>
      </pc:sldChg>
      <pc:sldChg chg="del">
        <pc:chgData name="Matheus Brizola" userId="40bbb81c92c8b809" providerId="LiveId" clId="{D562CC48-E6D2-4A34-9F89-FAD4D96DFFE5}" dt="2024-07-18T17:31:37.945" v="2" actId="47"/>
        <pc:sldMkLst>
          <pc:docMk/>
          <pc:sldMk cId="1703056087" sldId="261"/>
        </pc:sldMkLst>
      </pc:sldChg>
      <pc:sldChg chg="del">
        <pc:chgData name="Matheus Brizola" userId="40bbb81c92c8b809" providerId="LiveId" clId="{D562CC48-E6D2-4A34-9F89-FAD4D96DFFE5}" dt="2024-07-18T17:31:36.199" v="1" actId="47"/>
        <pc:sldMkLst>
          <pc:docMk/>
          <pc:sldMk cId="3406181940" sldId="262"/>
        </pc:sldMkLst>
      </pc:sldChg>
      <pc:sldChg chg="delSp modSp add mod">
        <pc:chgData name="Matheus Brizola" userId="40bbb81c92c8b809" providerId="LiveId" clId="{D562CC48-E6D2-4A34-9F89-FAD4D96DFFE5}" dt="2024-07-18T19:04:36.483" v="22" actId="20577"/>
        <pc:sldMkLst>
          <pc:docMk/>
          <pc:sldMk cId="1340451028" sldId="287"/>
        </pc:sldMkLst>
        <pc:spChg chg="mod">
          <ac:chgData name="Matheus Brizola" userId="40bbb81c92c8b809" providerId="LiveId" clId="{D562CC48-E6D2-4A34-9F89-FAD4D96DFFE5}" dt="2024-07-18T19:04:36.483" v="22" actId="20577"/>
          <ac:spMkLst>
            <pc:docMk/>
            <pc:sldMk cId="1340451028" sldId="287"/>
            <ac:spMk id="3" creationId="{D78069E7-3200-5CE7-56A8-8DBD52778B23}"/>
          </ac:spMkLst>
        </pc:spChg>
        <pc:spChg chg="del mod">
          <ac:chgData name="Matheus Brizola" userId="40bbb81c92c8b809" providerId="LiveId" clId="{D562CC48-E6D2-4A34-9F89-FAD4D96DFFE5}" dt="2024-07-18T19:04:30.906" v="8" actId="478"/>
          <ac:spMkLst>
            <pc:docMk/>
            <pc:sldMk cId="1340451028" sldId="287"/>
            <ac:spMk id="5" creationId="{D9E2D203-F5A3-72E4-68F6-BB7905C0ECE5}"/>
          </ac:spMkLst>
        </pc:spChg>
      </pc:sldChg>
      <pc:sldChg chg="addSp modSp add mod">
        <pc:chgData name="Matheus Brizola" userId="40bbb81c92c8b809" providerId="LiveId" clId="{D562CC48-E6D2-4A34-9F89-FAD4D96DFFE5}" dt="2024-07-18T19:13:06.077" v="364" actId="20577"/>
        <pc:sldMkLst>
          <pc:docMk/>
          <pc:sldMk cId="560780132" sldId="288"/>
        </pc:sldMkLst>
        <pc:spChg chg="mod">
          <ac:chgData name="Matheus Brizola" userId="40bbb81c92c8b809" providerId="LiveId" clId="{D562CC48-E6D2-4A34-9F89-FAD4D96DFFE5}" dt="2024-07-18T19:09:04.282" v="120" actId="20577"/>
          <ac:spMkLst>
            <pc:docMk/>
            <pc:sldMk cId="560780132" sldId="288"/>
            <ac:spMk id="2" creationId="{BC1E60CB-AB46-E239-D52A-64BA392B3417}"/>
          </ac:spMkLst>
        </pc:spChg>
        <pc:spChg chg="mod">
          <ac:chgData name="Matheus Brizola" userId="40bbb81c92c8b809" providerId="LiveId" clId="{D562CC48-E6D2-4A34-9F89-FAD4D96DFFE5}" dt="2024-07-18T19:07:58.665" v="51" actId="14100"/>
          <ac:spMkLst>
            <pc:docMk/>
            <pc:sldMk cId="560780132" sldId="288"/>
            <ac:spMk id="3" creationId="{D78069E7-3200-5CE7-56A8-8DBD52778B23}"/>
          </ac:spMkLst>
        </pc:spChg>
        <pc:spChg chg="add mod">
          <ac:chgData name="Matheus Brizola" userId="40bbb81c92c8b809" providerId="LiveId" clId="{D562CC48-E6D2-4A34-9F89-FAD4D96DFFE5}" dt="2024-07-18T19:13:06.077" v="364" actId="20577"/>
          <ac:spMkLst>
            <pc:docMk/>
            <pc:sldMk cId="560780132" sldId="288"/>
            <ac:spMk id="5" creationId="{58939203-1124-22D5-7600-4EA6764B0D9E}"/>
          </ac:spMkLst>
        </pc:spChg>
        <pc:spChg chg="add mod">
          <ac:chgData name="Matheus Brizola" userId="40bbb81c92c8b809" providerId="LiveId" clId="{D562CC48-E6D2-4A34-9F89-FAD4D96DFFE5}" dt="2024-07-18T19:12:54.454" v="336" actId="255"/>
          <ac:spMkLst>
            <pc:docMk/>
            <pc:sldMk cId="560780132" sldId="288"/>
            <ac:spMk id="6" creationId="{AE5EF735-D834-6E29-5545-33640A4241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EFA75-D281-4C18-AC9B-BCBFAD33E33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9193-2035-46B5-9AA4-779FA4385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99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BF-A722-41B0-A3E6-48E806C03EC7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60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9A17-EB1B-4F19-BA6F-5F700B186FE2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5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57BF-83E0-4424-A4D6-4BA141990CAB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F081-FB70-4FE6-AD04-90120FE61619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4ABD-3492-488B-A2D6-83995C1F80A9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B2C00-457E-4F96-82E1-C437524B48B5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0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8C27-FF65-4AD9-B717-ACB2DED7C48D}" type="datetime1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9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FC7-2B4F-433D-B8EF-125BE1E80D3F}" type="datetime1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7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C06F-1E20-4D1D-AE2C-306DC5244408}" type="datetime1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4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0386-D931-469E-BF12-EC182A6239BA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7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DA4F-FC94-4578-A6FB-134154339ED4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5D6A8-E2BE-45BB-939B-6FBDBEB445E0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PYTHON PARA INICIANTES - MATHEUS BRIZOLA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3BBE-3928-46F7-B7C4-252279E9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heusBrizza/prompts-recipe-to-create-a-ebook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B60C49C-DEB4-894A-968A-C07A537BD55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BD43B455-BEB8-17FA-F484-9E24AFF06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87" y="0"/>
            <a:ext cx="7623425" cy="128016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B73B17C-1196-FBE3-C4BC-C9C3A54B7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06" y="6705852"/>
            <a:ext cx="2266950" cy="2266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1D3A65-F1B2-8B9B-D93F-B9B77FB22AF2}"/>
              </a:ext>
            </a:extLst>
          </p:cNvPr>
          <p:cNvSpPr txBox="1"/>
          <p:nvPr/>
        </p:nvSpPr>
        <p:spPr>
          <a:xfrm>
            <a:off x="988887" y="590550"/>
            <a:ext cx="762342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6400" b="1" dirty="0">
                <a:latin typeface="Blackadder ITC" panose="04020505051007020D02" pitchFamily="82" charset="0"/>
              </a:rPr>
              <a:t>Python para Iniciantes: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0A0A89-97ED-D6F9-2F80-C37B115E9770}"/>
              </a:ext>
            </a:extLst>
          </p:cNvPr>
          <p:cNvSpPr txBox="1"/>
          <p:nvPr/>
        </p:nvSpPr>
        <p:spPr>
          <a:xfrm>
            <a:off x="3009900" y="1049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C18F4-C33B-5517-07BB-1A957FE88F09}"/>
              </a:ext>
            </a:extLst>
          </p:cNvPr>
          <p:cNvSpPr txBox="1"/>
          <p:nvPr/>
        </p:nvSpPr>
        <p:spPr>
          <a:xfrm>
            <a:off x="988886" y="9296221"/>
            <a:ext cx="76234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400" b="1" dirty="0">
                <a:latin typeface="Blackadder ITC" panose="04020505051007020D02" pitchFamily="82" charset="0"/>
              </a:rPr>
              <a:t>O Guia Definitivo para Dominar a Programação</a:t>
            </a:r>
          </a:p>
          <a:p>
            <a:pPr algn="just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025DD5-B322-11C9-1BF7-EB08E77143F3}"/>
              </a:ext>
            </a:extLst>
          </p:cNvPr>
          <p:cNvSpPr txBox="1"/>
          <p:nvPr/>
        </p:nvSpPr>
        <p:spPr>
          <a:xfrm>
            <a:off x="2811113" y="11951553"/>
            <a:ext cx="3978974" cy="83099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Blackadder ITC" panose="04020505051007020D02" pitchFamily="82" charset="0"/>
              </a:rPr>
              <a:t>Matheus Brizola</a:t>
            </a:r>
          </a:p>
        </p:txBody>
      </p:sp>
    </p:spTree>
    <p:extLst>
      <p:ext uri="{BB962C8B-B14F-4D97-AF65-F5344CB8AC3E}">
        <p14:creationId xmlns:p14="http://schemas.microsoft.com/office/powerpoint/2010/main" val="227390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Operações Básicas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04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9340C7-284F-D646-F656-CDB54D4B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111FF-6B33-208A-D63E-FF9AA970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8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Python permite realizar operações matemáticas básicas de forma intuitiva: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Realizando Cálculos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Imagem 10" descr="Interface gráfica do usuário, Texto">
            <a:extLst>
              <a:ext uri="{FF2B5EF4-FFF2-40B4-BE49-F238E27FC236}">
                <a16:creationId xmlns:a16="http://schemas.microsoft.com/office/drawing/2014/main" id="{73793BE0-7FDF-6E7F-CD96-D628C95F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824473"/>
            <a:ext cx="7639050" cy="6572250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99F962B5-0D75-4AFD-6A57-384C901AD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824473"/>
            <a:ext cx="7639050" cy="6915528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01313BA-0FFD-899C-2FD9-60269767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34BE73A-9011-02F9-B147-4292FE45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6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Estruturas Condicionais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05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8857582-D26D-9529-C482-DEBAB830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A211B5-609C-D01C-72D6-76279C80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1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As estruturas condicionais permitem que seu programa tome decisões com base em certas condições: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Tomando Decisões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7" name="Imagem 16" descr="Tela de vídeo game&#10;&#10;Descrição gerada automaticamente">
            <a:extLst>
              <a:ext uri="{FF2B5EF4-FFF2-40B4-BE49-F238E27FC236}">
                <a16:creationId xmlns:a16="http://schemas.microsoft.com/office/drawing/2014/main" id="{FFEB164B-F734-A430-4738-F292530B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0125"/>
            <a:ext cx="7620000" cy="6572250"/>
          </a:xfrm>
          <a:prstGeom prst="rect">
            <a:avLst/>
          </a:prstGeom>
        </p:spPr>
      </p:pic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F4D79456-BD2E-0613-0F50-655B9B18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A7DE7F69-2100-43CC-B237-6ABE70F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Estruturas de Repetição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06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455875B-5647-7BB4-FF25-838E71C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0F59C-23D6-7F3D-E6D6-822C58CB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4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As estruturas de repetição permitem executar um bloco de código várias vezes: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Repetindo Ações com Loops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0369AA1-0F25-086F-2133-CC5A1DF18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810125"/>
            <a:ext cx="7362825" cy="6667500"/>
          </a:xfrm>
          <a:prstGeom prst="rect">
            <a:avLst/>
          </a:prstGeom>
        </p:spPr>
      </p:pic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0C597B5-1D52-D28B-F09C-5D5F93E6C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4810125"/>
            <a:ext cx="7600950" cy="666750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15A63E7-0EF6-E043-BD6E-551B2AC6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0D0E761-4CC9-3D6D-CA05-9259C1A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07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A42C91-F3C5-837D-5774-E8D3316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1A942-AFEC-C7EA-FE59-1535066A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7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Funções são blocos de código reutilizáveis que realizam uma tarefa específica: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4" y="590550"/>
            <a:ext cx="782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Criando Blocos Reutilizáveis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m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63BB2A5A-9A3C-4027-6401-927EA79E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810125"/>
            <a:ext cx="7658100" cy="5010150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57635D-1409-E323-52EF-861F011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0364CA-4959-2053-33E6-9270C6AF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49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Trabalhando com Listas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08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ACAD1A7-0093-E344-245C-C9EB4B1E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3565E-D30C-D573-FD3B-D12C8CD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3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Listas são usadas para armazenar múltiplos itens em uma única variável: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4" y="590550"/>
            <a:ext cx="782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Coleções de Dados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1AE84C7-C4DB-798C-D72A-79980C97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810125"/>
            <a:ext cx="7600950" cy="75057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DC5F850-218F-6205-BBB4-7781EEB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83CAE3B-BE9D-1FC1-E7EC-05432C99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2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Python é uma das linguagens de programação mais populares e versáteis. Com uma sintaxe simples e fácil de entender, é ideal para quem está começando a programar. Este ebook foi criado para ajudar você a dar os primeiros passos no aprendizado de Python de forma prática e direta.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Introdução ao Python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6A01D7-521F-7717-CF92-B08C51E06853}"/>
              </a:ext>
            </a:extLst>
          </p:cNvPr>
          <p:cNvSpPr txBox="1"/>
          <p:nvPr/>
        </p:nvSpPr>
        <p:spPr>
          <a:xfrm>
            <a:off x="1133475" y="1421547"/>
            <a:ext cx="733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+mj-lt"/>
              </a:rPr>
              <a:t>Bem-vindo ao Mundo de Python</a:t>
            </a:r>
            <a:endParaRPr lang="pt-BR" sz="4000" dirty="0">
              <a:latin typeface="+mj-lt"/>
              <a:ea typeface="Source Sans Pro" panose="020B0503030403020204" pitchFamily="34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B0461B-006D-A0CD-A88A-41FFD45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34AAF5-242E-49C8-EE4A-8E27173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90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Dicionários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09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371DF89-5373-F024-2FDA-0EFA3606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A42FB-0D73-9738-3004-F0E79276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4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Dicionários armazenam dados em pares chave-valor: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4" y="590550"/>
            <a:ext cx="782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Pares Chave-Valor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1AE84C7-C4DB-798C-D72A-79980C97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810125"/>
            <a:ext cx="7600950" cy="7505700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74CB24E-EFEF-3C4C-B663-B11029A1F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532471"/>
            <a:ext cx="7600950" cy="790575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AA1B513-8F35-4624-D5B0-C815304F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0B68232-BA61-FB9F-1631-951C8BB2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2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10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D5ABAAA-0AA9-9F58-929E-1DFBBFC7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3F425-406F-6F6F-0E9C-85D9F05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812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Esta foi uma introdução básica ao Python, cobrindo conceitos fundamentais. A prática constante é essencial para dominar a linguagem. Experimente criar seus próprios programas e explorar mais sobre o Python!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4" y="590550"/>
            <a:ext cx="782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Terminamos por enquanto!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B8D847-05B7-3356-B211-D579BB1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19819-4A93-A32E-13F5-7B1663D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93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Agradecimentos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D5ABAAA-0AA9-9F58-929E-1DFBBFC7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3F425-406F-6F6F-0E9C-85D9F05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451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Esse ebook foi gerado por IA e diagramado por humano.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4" y="590550"/>
            <a:ext cx="8067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Obrigado por ler meu ebook!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B8D847-05B7-3356-B211-D579BB1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19819-4A93-A32E-13F5-7B1663D5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25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939203-1124-22D5-7600-4EA6764B0D9E}"/>
              </a:ext>
            </a:extLst>
          </p:cNvPr>
          <p:cNvSpPr txBox="1"/>
          <p:nvPr/>
        </p:nvSpPr>
        <p:spPr>
          <a:xfrm>
            <a:off x="1133474" y="4532471"/>
            <a:ext cx="7191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Esse conteúdo foi gerado com fins didáticos de construção, não foi realizado uma validação cuidadosa humana no conteúdo e pode conter erros gerados por IA. Link do repositório abaixo: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5EF735-D834-6E29-5545-33640A424147}"/>
              </a:ext>
            </a:extLst>
          </p:cNvPr>
          <p:cNvSpPr txBox="1"/>
          <p:nvPr/>
        </p:nvSpPr>
        <p:spPr>
          <a:xfrm>
            <a:off x="209550" y="8032181"/>
            <a:ext cx="938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2"/>
              </a:rPr>
              <a:t>https://github.com/MatheusBrizza/prompts-recipe-to-create-a-ebook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6078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384459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O que é Python?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01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AF0EA-365B-1D3E-97D4-34D9BC6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A78A4-0B88-DCA8-797A-1DB7EFCF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33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Python é uma linguagem de programação de alto nível, conhecida por sua sintaxe simples e legível. Criada por Guido van </a:t>
            </a:r>
            <a:r>
              <a:rPr lang="pt-BR" sz="3200" dirty="0" err="1"/>
              <a:t>Rossum</a:t>
            </a:r>
            <a:r>
              <a:rPr lang="pt-BR" sz="3200" dirty="0"/>
              <a:t> e lançada pela primeira vez em 1991, Python se tornou uma das linguagens mais populares devido à sua versatilidade e facilidade de uso.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Introdução ao Python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6A01D7-521F-7717-CF92-B08C51E06853}"/>
              </a:ext>
            </a:extLst>
          </p:cNvPr>
          <p:cNvSpPr txBox="1"/>
          <p:nvPr/>
        </p:nvSpPr>
        <p:spPr>
          <a:xfrm>
            <a:off x="1133475" y="1421547"/>
            <a:ext cx="733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+mj-lt"/>
              </a:rPr>
              <a:t>Primeiros Passos</a:t>
            </a:r>
            <a:endParaRPr lang="pt-BR" sz="4000" dirty="0">
              <a:latin typeface="+mj-lt"/>
              <a:ea typeface="Source Sans Pro" panose="020B0503030403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8B96BAF9-3B22-DD72-2667-EB2462D82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7162799"/>
            <a:ext cx="4581525" cy="4581525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3F35E-9E28-D359-FEF2-775EF94F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A0923-8A48-EFA8-391C-15D968D8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Para começar a programar em Python, você precisa instalá-lo. Baixe a versão mais recente do Python no site oficial: </a:t>
            </a:r>
            <a:r>
              <a:rPr lang="pt-BR" sz="3200" dirty="0">
                <a:hlinkClick r:id="rId2"/>
              </a:rPr>
              <a:t>python.org</a:t>
            </a:r>
            <a:r>
              <a:rPr lang="pt-BR" sz="3200" dirty="0"/>
              <a:t>. Siga as instruções para instalar em seu sistema operacional.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Introdução ao Python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6A01D7-521F-7717-CF92-B08C51E06853}"/>
              </a:ext>
            </a:extLst>
          </p:cNvPr>
          <p:cNvSpPr txBox="1"/>
          <p:nvPr/>
        </p:nvSpPr>
        <p:spPr>
          <a:xfrm>
            <a:off x="1133475" y="1421547"/>
            <a:ext cx="7334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+mj-lt"/>
              </a:rPr>
              <a:t>Instalando Python</a:t>
            </a:r>
            <a:endParaRPr lang="pt-BR" sz="4000" dirty="0">
              <a:latin typeface="+mj-lt"/>
              <a:ea typeface="Source Sans Pro" panose="020B0503030403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952D305-7703-5267-F861-E7EE2BD77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7162799"/>
            <a:ext cx="4581525" cy="4581525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A9A9A-1655-D9AF-E924-4243C576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5F5A8-9242-67C2-670C-7A093F65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Seu primeiro programa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02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7358BF1-2AC7-BB81-8792-A5603379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EF182-AD03-490E-D742-30532141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5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Vamos começar com o clássico "</a:t>
            </a:r>
            <a:r>
              <a:rPr lang="pt-BR" sz="3200" dirty="0" err="1"/>
              <a:t>Hello</a:t>
            </a:r>
            <a:r>
              <a:rPr lang="pt-BR" sz="3200" dirty="0"/>
              <a:t>, World!". Crie um novo arquivo com  a extensão  </a:t>
            </a:r>
            <a:r>
              <a:rPr lang="pt-BR" sz="3200" b="1" dirty="0"/>
              <a:t>`.</a:t>
            </a:r>
            <a:r>
              <a:rPr lang="pt-BR" sz="3200" b="1" dirty="0" err="1"/>
              <a:t>py</a:t>
            </a:r>
            <a:r>
              <a:rPr lang="pt-BR" sz="3200" b="1" dirty="0"/>
              <a:t>` </a:t>
            </a:r>
            <a:r>
              <a:rPr lang="pt-BR" sz="3200" dirty="0"/>
              <a:t>e digite o seguinte código:</a:t>
            </a:r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latin typeface="Trebuchet MS" panose="020B0603020202020204" pitchFamily="34" charset="0"/>
              </a:rPr>
              <a:t>"</a:t>
            </a:r>
            <a:r>
              <a:rPr lang="pt-BR" sz="4800" dirty="0" err="1">
                <a:latin typeface="Trebuchet MS" panose="020B0603020202020204" pitchFamily="34" charset="0"/>
              </a:rPr>
              <a:t>Hello</a:t>
            </a:r>
            <a:r>
              <a:rPr lang="pt-BR" sz="4800" dirty="0">
                <a:latin typeface="Trebuchet MS" panose="020B0603020202020204" pitchFamily="34" charset="0"/>
              </a:rPr>
              <a:t>, World!"</a:t>
            </a:r>
          </a:p>
        </p:txBody>
      </p:sp>
      <p:pic>
        <p:nvPicPr>
          <p:cNvPr id="25" name="Imagem 2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0C9142D-5CEA-811B-8E94-EEAB099E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4809470"/>
            <a:ext cx="7600950" cy="6267450"/>
          </a:xfrm>
          <a:prstGeom prst="rect">
            <a:avLst/>
          </a:prstGeom>
        </p:spPr>
      </p:pic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2B13DE19-96BC-9A32-3D9B-1EA62C8F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75E66851-4E4A-74E7-7A37-DE530101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A78248-EA2B-373A-509B-EF3A4DA2DA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E76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0" y="64008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Baguet Script" panose="00000500000000000000" pitchFamily="2" charset="0"/>
                <a:ea typeface="Source Sans Pro" panose="020B0503030403020204" pitchFamily="34" charset="0"/>
              </a:rPr>
              <a:t>Variáveis e Tipos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E2D203-F5A3-72E4-68F6-BB7905C0ECE5}"/>
              </a:ext>
            </a:extLst>
          </p:cNvPr>
          <p:cNvSpPr txBox="1"/>
          <p:nvPr/>
        </p:nvSpPr>
        <p:spPr>
          <a:xfrm>
            <a:off x="2133600" y="506879"/>
            <a:ext cx="6229350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41300" b="1" dirty="0">
                <a:ln>
                  <a:solidFill>
                    <a:schemeClr val="tx1"/>
                  </a:solidFill>
                </a:ln>
                <a:latin typeface="Baguet Script" panose="00000500000000000000" pitchFamily="2" charset="0"/>
                <a:ea typeface="Source Sans Pro" panose="020B0503030403020204" pitchFamily="34" charset="0"/>
              </a:rPr>
              <a:t>03</a:t>
            </a:r>
            <a:endParaRPr lang="pt-BR" sz="6600" b="1" dirty="0">
              <a:ln>
                <a:solidFill>
                  <a:schemeClr val="tx1"/>
                </a:solidFill>
              </a:ln>
              <a:latin typeface="Baguet Script" panose="000005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1535086-6263-480B-49D1-E2D68BC5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424EB-B1E5-EC7C-0369-CC96C594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9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1E60CB-AB46-E239-D52A-64BA392B3417}"/>
              </a:ext>
            </a:extLst>
          </p:cNvPr>
          <p:cNvSpPr txBox="1"/>
          <p:nvPr/>
        </p:nvSpPr>
        <p:spPr>
          <a:xfrm>
            <a:off x="1133475" y="2438400"/>
            <a:ext cx="733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Python é uma linguagem de tipagem dinâmica, permitindo que você declare variáveis sem especificar seu tipo. Exemplos: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069E7-3200-5CE7-56A8-8DBD52778B23}"/>
              </a:ext>
            </a:extLst>
          </p:cNvPr>
          <p:cNvSpPr txBox="1"/>
          <p:nvPr/>
        </p:nvSpPr>
        <p:spPr>
          <a:xfrm>
            <a:off x="1133475" y="590550"/>
            <a:ext cx="748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rebuchet MS" panose="020B0603020202020204" pitchFamily="34" charset="0"/>
              </a:rPr>
              <a:t>Armazenando Informações</a:t>
            </a:r>
            <a:endParaRPr lang="pt-BR" sz="4800" dirty="0">
              <a:latin typeface="Trebuchet MS" panose="020B0603020202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Imagem 10" descr="Interface gráfica do usuário, Texto">
            <a:extLst>
              <a:ext uri="{FF2B5EF4-FFF2-40B4-BE49-F238E27FC236}">
                <a16:creationId xmlns:a16="http://schemas.microsoft.com/office/drawing/2014/main" id="{73793BE0-7FDF-6E7F-CD96-D628C95F8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824473"/>
            <a:ext cx="7639050" cy="657225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39BABB2-E9B4-5264-08D7-611DDAC3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PYTHON PARA INICIANTES - MATHEUS BRIZOLA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93AE677-56F7-28F4-A445-2A2E318E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3BBE-3928-46F7-B7C4-252279E910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762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606</Words>
  <Application>Microsoft Office PowerPoint</Application>
  <PresentationFormat>Papel A3 (297 x 420 mm)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Baguet Script</vt:lpstr>
      <vt:lpstr>Blackadder ITC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Brizola</dc:creator>
  <cp:lastModifiedBy>Matheus Brizola</cp:lastModifiedBy>
  <cp:revision>2</cp:revision>
  <dcterms:created xsi:type="dcterms:W3CDTF">2024-07-18T04:53:44Z</dcterms:created>
  <dcterms:modified xsi:type="dcterms:W3CDTF">2024-07-18T19:15:45Z</dcterms:modified>
</cp:coreProperties>
</file>