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9657b86c_3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9657b86c_3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9657b86c_3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49657b86c_3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49657b86c_3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49657b86c_3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47b3531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47b3531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47b3531d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47b3531d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47b3531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47b3531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49657b86c_3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49657b86c_3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/>
              <a:t>Projeto: Relacionando Covid e clima</a:t>
            </a:r>
            <a:endParaRPr sz="39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897275"/>
            <a:ext cx="7688100" cy="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Isabela Caroline de Sousa   218071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Lucas Antevere Santana      201705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Matheus Bulhões Barbosa   222157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897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Tema</a:t>
            </a:r>
            <a:endParaRPr sz="28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90500" y="2094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Covid - 19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Condições climáticas x contaminação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Analisar a sazonalidade da Doença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83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Análises</a:t>
            </a:r>
            <a:endParaRPr sz="28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650500"/>
            <a:ext cx="7688700" cy="32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Relacionar dados locais como: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Temperatura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Umidade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Pressão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Contaminação diária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Número de Óbitos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897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Bases de dados</a:t>
            </a:r>
            <a:endParaRPr sz="28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3311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Open Weather API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JSON ou CSV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Histórico de dados </a:t>
            </a:r>
            <a:r>
              <a:rPr lang="pt-BR" sz="1800"/>
              <a:t>climáticos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500" y="1506288"/>
            <a:ext cx="2260071" cy="34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897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Bases de dados</a:t>
            </a:r>
            <a:endParaRPr sz="280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3311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COVID - 19 API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JSON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Dados sobre o </a:t>
            </a:r>
            <a:r>
              <a:rPr lang="pt-BR" sz="1800"/>
              <a:t>número</a:t>
            </a:r>
            <a:r>
              <a:rPr lang="pt-BR" sz="1800"/>
              <a:t> de casos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100" y="1568600"/>
            <a:ext cx="3373824" cy="2968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897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Bases de dados</a:t>
            </a:r>
            <a:endParaRPr sz="2800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3311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World Health Organization (OMS)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Tabela</a:t>
            </a:r>
            <a:r>
              <a:rPr lang="pt-BR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Dados sobre o número de casos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025" y="1911950"/>
            <a:ext cx="4798049" cy="201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7650" y="897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Bases de dados</a:t>
            </a:r>
            <a:endParaRPr sz="2800"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3311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Ip Geolocation API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JSON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Dados geográficos sobre localidades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200" y="1560813"/>
            <a:ext cx="3668295" cy="340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87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Metodologia</a:t>
            </a:r>
            <a:endParaRPr sz="2800"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Seleção de países c/ diferentes condições climáticas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Escolha do período de tempo para análise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Casos/Óbitos x Condições Climáticas no Tempo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Minimizar influências externas (comportamento social e ações governamentais)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Busca por padrões na evolução da doença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