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8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8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9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20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16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1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8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30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7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84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66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2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7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9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30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204A01-B41B-4E8B-AB6E-5ECF78D2DB2A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B5028-62D5-44D7-8FDE-0F52FDB822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6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7B33-45B9-4099-98FF-38F4DD29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b="1" dirty="0"/>
              <a:t>“Find me”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0BCE8-6F88-4C18-BB74-179B7174B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8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1823-B13B-4F14-A5A8-0433344C8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85" y="1160618"/>
            <a:ext cx="9601196" cy="3318936"/>
          </a:xfrm>
        </p:spPr>
        <p:txBody>
          <a:bodyPr>
            <a:normAutofit/>
          </a:bodyPr>
          <a:lstStyle/>
          <a:p>
            <a:r>
              <a:rPr lang="pt-BR" sz="3200" b="1" dirty="0"/>
              <a:t>Plataforma Web</a:t>
            </a:r>
          </a:p>
          <a:p>
            <a:r>
              <a:rPr lang="pt-BR" sz="3200" b="1" dirty="0"/>
              <a:t>Ligação de Universidades com empresas</a:t>
            </a:r>
          </a:p>
          <a:p>
            <a:r>
              <a:rPr lang="pt-BR" sz="3200" b="1" dirty="0"/>
              <a:t>Demanda de TCC/Projetos todos os anos</a:t>
            </a:r>
          </a:p>
          <a:p>
            <a:r>
              <a:rPr lang="pt-BR" sz="3200" b="1" dirty="0"/>
              <a:t>Dificuldade de encontrar ideias uteis</a:t>
            </a:r>
          </a:p>
        </p:txBody>
      </p:sp>
    </p:spTree>
    <p:extLst>
      <p:ext uri="{BB962C8B-B14F-4D97-AF65-F5344CB8AC3E}">
        <p14:creationId xmlns:p14="http://schemas.microsoft.com/office/powerpoint/2010/main" val="297849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7689-363E-4F9A-9A66-21DDE8EF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42" y="1111191"/>
            <a:ext cx="9601196" cy="3318936"/>
          </a:xfrm>
        </p:spPr>
        <p:txBody>
          <a:bodyPr>
            <a:normAutofit/>
          </a:bodyPr>
          <a:lstStyle/>
          <a:p>
            <a:r>
              <a:rPr lang="pt-BR" sz="3200" b="1" dirty="0"/>
              <a:t>Empresas com necessidade de novas técnologias</a:t>
            </a:r>
          </a:p>
          <a:p>
            <a:r>
              <a:rPr lang="pt-BR" sz="3200" b="1" dirty="0"/>
              <a:t>Area de criação</a:t>
            </a:r>
          </a:p>
          <a:p>
            <a:r>
              <a:rPr lang="pt-BR" sz="3200" b="1" dirty="0"/>
              <a:t>Google, Facebook, Bosch, Spotify e Volkswagen</a:t>
            </a:r>
          </a:p>
        </p:txBody>
      </p:sp>
    </p:spTree>
    <p:extLst>
      <p:ext uri="{BB962C8B-B14F-4D97-AF65-F5344CB8AC3E}">
        <p14:creationId xmlns:p14="http://schemas.microsoft.com/office/powerpoint/2010/main" val="358600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5C9F-C62C-4A0B-B8AD-0C2AC741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56" y="1271829"/>
            <a:ext cx="9601196" cy="3318936"/>
          </a:xfrm>
        </p:spPr>
        <p:txBody>
          <a:bodyPr>
            <a:normAutofit/>
          </a:bodyPr>
          <a:lstStyle/>
          <a:p>
            <a:r>
              <a:rPr lang="pt-BR" sz="2800" b="1" dirty="0"/>
              <a:t>Empresa publica necessidade dentro da plataforma</a:t>
            </a:r>
          </a:p>
          <a:p>
            <a:r>
              <a:rPr lang="pt-BR" sz="2800" b="1" dirty="0"/>
              <a:t>Estudante se cadastra para a ideia</a:t>
            </a:r>
          </a:p>
          <a:p>
            <a:r>
              <a:rPr lang="pt-BR" sz="2800" b="1" dirty="0"/>
              <a:t>Comunicação via email</a:t>
            </a:r>
          </a:p>
          <a:p>
            <a:r>
              <a:rPr lang="pt-BR" sz="2800" b="1" dirty="0"/>
              <a:t>Site grátis e leve</a:t>
            </a:r>
          </a:p>
        </p:txBody>
      </p:sp>
    </p:spTree>
    <p:extLst>
      <p:ext uri="{BB962C8B-B14F-4D97-AF65-F5344CB8AC3E}">
        <p14:creationId xmlns:p14="http://schemas.microsoft.com/office/powerpoint/2010/main" val="287280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B59B-32A8-4958-87C3-0C0F59B8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8000" b="1" dirty="0"/>
              <a:t>Workana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25D0-0A30-4E5D-9B2E-F5D881337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Positivos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6A895-CC02-407C-8A78-5FA99A9B95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Remuneração</a:t>
            </a:r>
          </a:p>
          <a:p>
            <a:r>
              <a:rPr lang="pt-BR" b="1" dirty="0"/>
              <a:t>Diversidade de jobs</a:t>
            </a:r>
          </a:p>
          <a:p>
            <a:r>
              <a:rPr lang="pt-BR" b="1" dirty="0"/>
              <a:t>Pouca burocrácia</a:t>
            </a:r>
          </a:p>
          <a:p>
            <a:r>
              <a:rPr lang="pt-BR" b="1" dirty="0"/>
              <a:t>Diversos parceiros como o Catho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B7FB8-2B6E-4E4F-B427-359312791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Negativos</a:t>
            </a:r>
            <a:r>
              <a:rPr lang="pt-BR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4F084-143B-4EA7-8293-C79B008A21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Preço para anunciar</a:t>
            </a:r>
          </a:p>
          <a:p>
            <a:r>
              <a:rPr lang="pt-BR" b="1" dirty="0"/>
              <a:t>Exige muita experiencia (ruim para novos profissionais)</a:t>
            </a:r>
          </a:p>
          <a:p>
            <a:r>
              <a:rPr lang="pt-BR" b="1" dirty="0"/>
              <a:t>Alto nível de profissionalismo</a:t>
            </a:r>
          </a:p>
          <a:p>
            <a:r>
              <a:rPr lang="pt-BR" b="1" dirty="0"/>
              <a:t>Assinatura para ter acesso as melhores vagas</a:t>
            </a:r>
          </a:p>
        </p:txBody>
      </p:sp>
    </p:spTree>
    <p:extLst>
      <p:ext uri="{BB962C8B-B14F-4D97-AF65-F5344CB8AC3E}">
        <p14:creationId xmlns:p14="http://schemas.microsoft.com/office/powerpoint/2010/main" val="1993518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98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“Find me”</vt:lpstr>
      <vt:lpstr>PowerPoint Presentation</vt:lpstr>
      <vt:lpstr>PowerPoint Presentation</vt:lpstr>
      <vt:lpstr>PowerPoint Presentation</vt:lpstr>
      <vt:lpstr>Workana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“Find me”</dc:title>
  <dc:creator>Matheus Puehler</dc:creator>
  <cp:lastModifiedBy>Matheus Puehler</cp:lastModifiedBy>
  <cp:revision>2</cp:revision>
  <dcterms:created xsi:type="dcterms:W3CDTF">2019-02-24T13:11:37Z</dcterms:created>
  <dcterms:modified xsi:type="dcterms:W3CDTF">2019-02-24T13:31:47Z</dcterms:modified>
</cp:coreProperties>
</file>