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63" r:id="rId8"/>
    <p:sldId id="264" r:id="rId9"/>
    <p:sldId id="260" r:id="rId10"/>
    <p:sldId id="266" r:id="rId11"/>
    <p:sldId id="267" r:id="rId12"/>
    <p:sldId id="265" r:id="rId13"/>
    <p:sldId id="26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3329-2434-4C4A-BC36-DF2A0DC48AC7}" type="datetimeFigureOut">
              <a:rPr lang="pt-BR" smtClean="0"/>
              <a:t>14/11/2017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9490-4EF2-432B-94F6-FAB9EA69E2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58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3329-2434-4C4A-BC36-DF2A0DC48AC7}" type="datetimeFigureOut">
              <a:rPr lang="pt-BR" smtClean="0"/>
              <a:t>14/11/2017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9490-4EF2-432B-94F6-FAB9EA69E2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91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3329-2434-4C4A-BC36-DF2A0DC48AC7}" type="datetimeFigureOut">
              <a:rPr lang="pt-BR" smtClean="0"/>
              <a:t>14/11/2017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9490-4EF2-432B-94F6-FAB9EA69E2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24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3329-2434-4C4A-BC36-DF2A0DC48AC7}" type="datetimeFigureOut">
              <a:rPr lang="pt-BR" smtClean="0"/>
              <a:t>14/11/2017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9490-4EF2-432B-94F6-FAB9EA69E2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03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3329-2434-4C4A-BC36-DF2A0DC48AC7}" type="datetimeFigureOut">
              <a:rPr lang="pt-BR" smtClean="0"/>
              <a:t>14/11/2017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9490-4EF2-432B-94F6-FAB9EA69E2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190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3329-2434-4C4A-BC36-DF2A0DC48AC7}" type="datetimeFigureOut">
              <a:rPr lang="pt-BR" smtClean="0"/>
              <a:t>14/11/2017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9490-4EF2-432B-94F6-FAB9EA69E2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75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3329-2434-4C4A-BC36-DF2A0DC48AC7}" type="datetimeFigureOut">
              <a:rPr lang="pt-BR" smtClean="0"/>
              <a:t>14/11/2017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9490-4EF2-432B-94F6-FAB9EA69E2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64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3329-2434-4C4A-BC36-DF2A0DC48AC7}" type="datetimeFigureOut">
              <a:rPr lang="pt-BR" smtClean="0"/>
              <a:t>14/11/2017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9490-4EF2-432B-94F6-FAB9EA69E2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42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3329-2434-4C4A-BC36-DF2A0DC48AC7}" type="datetimeFigureOut">
              <a:rPr lang="pt-BR" smtClean="0"/>
              <a:t>14/11/2017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9490-4EF2-432B-94F6-FAB9EA69E2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93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3329-2434-4C4A-BC36-DF2A0DC48AC7}" type="datetimeFigureOut">
              <a:rPr lang="pt-BR" smtClean="0"/>
              <a:t>14/11/2017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9490-4EF2-432B-94F6-FAB9EA69E2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84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3329-2434-4C4A-BC36-DF2A0DC48AC7}" type="datetimeFigureOut">
              <a:rPr lang="pt-BR" smtClean="0"/>
              <a:t>14/11/2017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9490-4EF2-432B-94F6-FAB9EA69E2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070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C3329-2434-4C4A-BC36-DF2A0DC48AC7}" type="datetimeFigureOut">
              <a:rPr lang="pt-BR" smtClean="0"/>
              <a:t>14/11/2017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D9490-4EF2-432B-94F6-FAB9EA69E2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50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483184" y="1504337"/>
            <a:ext cx="3600000" cy="36000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4" r="33530"/>
          <a:stretch/>
        </p:blipFill>
        <p:spPr>
          <a:xfrm>
            <a:off x="7397750" y="1324337"/>
            <a:ext cx="3961548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64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7583733" y="1783093"/>
            <a:ext cx="3600000" cy="36000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5" r="18168"/>
          <a:stretch/>
        </p:blipFill>
        <p:spPr>
          <a:xfrm>
            <a:off x="2115403" y="1422850"/>
            <a:ext cx="5039291" cy="5040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7" t="707" r="58904" b="51890"/>
          <a:stretch/>
        </p:blipFill>
        <p:spPr>
          <a:xfrm>
            <a:off x="2115403" y="1482225"/>
            <a:ext cx="2521240" cy="2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891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7583733" y="1783093"/>
            <a:ext cx="3600000" cy="36000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0017"/>
          <a:stretch/>
        </p:blipFill>
        <p:spPr>
          <a:xfrm>
            <a:off x="1466602" y="1423093"/>
            <a:ext cx="4318803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068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43540">
            <a:off x="2290762" y="0"/>
            <a:ext cx="7610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055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7" t="24788" r="10398" b="19437"/>
          <a:stretch/>
        </p:blipFill>
        <p:spPr>
          <a:xfrm>
            <a:off x="2859110" y="1700010"/>
            <a:ext cx="5962918" cy="382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188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0108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4" r="24844"/>
          <a:stretch/>
        </p:blipFill>
        <p:spPr>
          <a:xfrm>
            <a:off x="1003731" y="1295400"/>
            <a:ext cx="4318706" cy="4320000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6957452" y="2015400"/>
            <a:ext cx="3600000" cy="36000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380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0014"/>
          <a:stretch/>
        </p:blipFill>
        <p:spPr>
          <a:xfrm>
            <a:off x="2695433" y="1524000"/>
            <a:ext cx="3598985" cy="3600000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>
          <a:xfrm>
            <a:off x="7324425" y="1524000"/>
            <a:ext cx="3600000" cy="36000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597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6041536" y="2001458"/>
            <a:ext cx="3600000" cy="36000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6" r="24992"/>
          <a:stretch/>
        </p:blipFill>
        <p:spPr>
          <a:xfrm>
            <a:off x="1914326" y="1537648"/>
            <a:ext cx="3602181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621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7583733" y="1783093"/>
            <a:ext cx="3600000" cy="36000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1" r="17228"/>
          <a:stretch/>
        </p:blipFill>
        <p:spPr>
          <a:xfrm>
            <a:off x="1238399" y="931530"/>
            <a:ext cx="503695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41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7583733" y="1783093"/>
            <a:ext cx="3600000" cy="36000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8" r="16739"/>
          <a:stretch/>
        </p:blipFill>
        <p:spPr>
          <a:xfrm>
            <a:off x="696036" y="931530"/>
            <a:ext cx="5036023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85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7583733" y="1783093"/>
            <a:ext cx="3600000" cy="36000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" r="37495"/>
          <a:stretch/>
        </p:blipFill>
        <p:spPr>
          <a:xfrm>
            <a:off x="2285999" y="1047750"/>
            <a:ext cx="4680285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99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7583733" y="1783093"/>
            <a:ext cx="3600000" cy="36000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9" r="14985"/>
          <a:stretch/>
        </p:blipFill>
        <p:spPr>
          <a:xfrm>
            <a:off x="827314" y="802943"/>
            <a:ext cx="5041223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307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7583733" y="1783093"/>
            <a:ext cx="3600000" cy="36000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https://upload.wikimedia.org/wikipedia/commons/thumb/c/c9/Flag_of_Free_France_%281940-1944%29.svg/800px-Flag_of_Free_France_%281940-1944%29.sv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8" r="16707"/>
          <a:stretch/>
        </p:blipFill>
        <p:spPr bwMode="auto">
          <a:xfrm>
            <a:off x="1699846" y="1044680"/>
            <a:ext cx="5040044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6192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</dc:creator>
  <cp:lastModifiedBy>Matheus</cp:lastModifiedBy>
  <cp:revision>18</cp:revision>
  <dcterms:created xsi:type="dcterms:W3CDTF">2017-11-01T04:45:02Z</dcterms:created>
  <dcterms:modified xsi:type="dcterms:W3CDTF">2017-11-14T03:59:10Z</dcterms:modified>
</cp:coreProperties>
</file>