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14810" t="0" r="79479" b="84286"/>
          <a:stretch/>
        </p:blipFill>
        <p:spPr>
          <a:xfrm>
            <a:off x="389520" y="0"/>
            <a:ext cx="930600" cy="1078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 flipH="1">
            <a:off x="1681920" y="6548400"/>
            <a:ext cx="10508400" cy="308880"/>
          </a:xfrm>
          <a:prstGeom prst="round1Rect">
            <a:avLst>
              <a:gd name="adj" fmla="val 50000"/>
            </a:avLst>
          </a:prstGeom>
          <a:solidFill>
            <a:srgbClr val="b6b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 flipH="1" flipV="1">
            <a:off x="1681920" y="-720"/>
            <a:ext cx="10508400" cy="1002600"/>
          </a:xfrm>
          <a:prstGeom prst="round1Rect">
            <a:avLst>
              <a:gd name="adj" fmla="val 29747"/>
            </a:avLst>
          </a:prstGeom>
          <a:solidFill>
            <a:srgbClr val="1d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991880" y="12960"/>
            <a:ext cx="8675280" cy="10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000" spc="-1" strike="noStrike" cap="small">
                <a:solidFill>
                  <a:srgbClr val="ffffff"/>
                </a:solidFill>
                <a:latin typeface="Calibri"/>
                <a:ea typeface="DejaVu Sans"/>
              </a:rPr>
              <a:t>EAP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3"/>
          <p:cNvGrpSpPr/>
          <p:nvPr/>
        </p:nvGrpSpPr>
        <p:grpSpPr>
          <a:xfrm>
            <a:off x="215280" y="1055520"/>
            <a:ext cx="11760480" cy="6504480"/>
            <a:chOff x="215280" y="1055520"/>
            <a:chExt cx="11760480" cy="6504480"/>
          </a:xfrm>
        </p:grpSpPr>
        <p:sp>
          <p:nvSpPr>
            <p:cNvPr id="44" name="CustomShape 4"/>
            <p:cNvSpPr/>
            <p:nvPr/>
          </p:nvSpPr>
          <p:spPr>
            <a:xfrm>
              <a:off x="10067400" y="271908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10067400" y="2719080"/>
              <a:ext cx="317520" cy="631800"/>
            </a:xfrm>
            <a:custGeom>
              <a:avLst/>
              <a:gdLst/>
              <a:ahLst/>
              <a:rect l="l" t="t" r="r" b="b"/>
              <a:pathLst>
                <a:path w="318184" h="632521">
                  <a:moveTo>
                    <a:pt x="0" y="0"/>
                  </a:moveTo>
                  <a:lnTo>
                    <a:pt x="0" y="632521"/>
                  </a:lnTo>
                  <a:lnTo>
                    <a:pt x="318184" y="632521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6095880" y="1742760"/>
              <a:ext cx="4819320" cy="288000"/>
            </a:xfrm>
            <a:custGeom>
              <a:avLst/>
              <a:gdLst/>
              <a:ahLst/>
              <a:rect l="l" t="t" r="r" b="b"/>
              <a:pathLst>
                <a:path w="4819979" h="288759">
                  <a:moveTo>
                    <a:pt x="0" y="0"/>
                  </a:moveTo>
                  <a:lnTo>
                    <a:pt x="0" y="144379"/>
                  </a:lnTo>
                  <a:lnTo>
                    <a:pt x="4819979" y="144379"/>
                  </a:lnTo>
                  <a:lnTo>
                    <a:pt x="4819979" y="28875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7657560" y="2719080"/>
              <a:ext cx="317520" cy="2584440"/>
            </a:xfrm>
            <a:custGeom>
              <a:avLst/>
              <a:gdLst/>
              <a:ahLst/>
              <a:rect l="l" t="t" r="r" b="b"/>
              <a:pathLst>
                <a:path w="318184" h="2585088">
                  <a:moveTo>
                    <a:pt x="0" y="0"/>
                  </a:moveTo>
                  <a:lnTo>
                    <a:pt x="0" y="2585088"/>
                  </a:lnTo>
                  <a:lnTo>
                    <a:pt x="318184" y="2585088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8" name="CustomShape 8"/>
            <p:cNvSpPr/>
            <p:nvPr/>
          </p:nvSpPr>
          <p:spPr>
            <a:xfrm>
              <a:off x="7657560" y="271908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7657560" y="2719080"/>
              <a:ext cx="317520" cy="631800"/>
            </a:xfrm>
            <a:custGeom>
              <a:avLst/>
              <a:gdLst/>
              <a:ahLst/>
              <a:rect l="l" t="t" r="r" b="b"/>
              <a:pathLst>
                <a:path w="318184" h="632521">
                  <a:moveTo>
                    <a:pt x="0" y="0"/>
                  </a:moveTo>
                  <a:lnTo>
                    <a:pt x="0" y="632521"/>
                  </a:lnTo>
                  <a:lnTo>
                    <a:pt x="318184" y="632521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6095880" y="1742760"/>
              <a:ext cx="2409120" cy="288000"/>
            </a:xfrm>
            <a:custGeom>
              <a:avLst/>
              <a:gdLst/>
              <a:ahLst/>
              <a:rect l="l" t="t" r="r" b="b"/>
              <a:pathLst>
                <a:path w="2409989" h="288759">
                  <a:moveTo>
                    <a:pt x="0" y="0"/>
                  </a:moveTo>
                  <a:lnTo>
                    <a:pt x="0" y="144379"/>
                  </a:lnTo>
                  <a:lnTo>
                    <a:pt x="2409989" y="144379"/>
                  </a:lnTo>
                  <a:lnTo>
                    <a:pt x="2409989" y="28875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5247360" y="2719080"/>
              <a:ext cx="317520" cy="631800"/>
            </a:xfrm>
            <a:custGeom>
              <a:avLst/>
              <a:gdLst/>
              <a:ahLst/>
              <a:rect l="l" t="t" r="r" b="b"/>
              <a:pathLst>
                <a:path w="318184" h="632521">
                  <a:moveTo>
                    <a:pt x="0" y="0"/>
                  </a:moveTo>
                  <a:lnTo>
                    <a:pt x="0" y="632521"/>
                  </a:lnTo>
                  <a:lnTo>
                    <a:pt x="318184" y="632521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2" name="CustomShape 12"/>
            <p:cNvSpPr/>
            <p:nvPr/>
          </p:nvSpPr>
          <p:spPr>
            <a:xfrm>
              <a:off x="6050160" y="1742760"/>
              <a:ext cx="90720" cy="288000"/>
            </a:xfrm>
            <a:custGeom>
              <a:avLst/>
              <a:gdLst/>
              <a:ahLst/>
              <a:rect l="l" t="t" r="r" b="b"/>
              <a:pathLst>
                <a:path w="0" h="288759">
                  <a:moveTo>
                    <a:pt x="45720" y="0"/>
                  </a:moveTo>
                  <a:lnTo>
                    <a:pt x="45720" y="28875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2837520" y="2719080"/>
              <a:ext cx="317520" cy="3560760"/>
            </a:xfrm>
            <a:custGeom>
              <a:avLst/>
              <a:gdLst/>
              <a:ahLst/>
              <a:rect l="l" t="t" r="r" b="b"/>
              <a:pathLst>
                <a:path w="318184" h="3561371">
                  <a:moveTo>
                    <a:pt x="0" y="0"/>
                  </a:moveTo>
                  <a:lnTo>
                    <a:pt x="0" y="3561371"/>
                  </a:lnTo>
                  <a:lnTo>
                    <a:pt x="318184" y="3561371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" name="CustomShape 14"/>
            <p:cNvSpPr/>
            <p:nvPr/>
          </p:nvSpPr>
          <p:spPr>
            <a:xfrm>
              <a:off x="2837520" y="2719080"/>
              <a:ext cx="317520" cy="2584440"/>
            </a:xfrm>
            <a:custGeom>
              <a:avLst/>
              <a:gdLst/>
              <a:ahLst/>
              <a:rect l="l" t="t" r="r" b="b"/>
              <a:pathLst>
                <a:path w="318184" h="2585088">
                  <a:moveTo>
                    <a:pt x="0" y="0"/>
                  </a:moveTo>
                  <a:lnTo>
                    <a:pt x="0" y="2585088"/>
                  </a:lnTo>
                  <a:lnTo>
                    <a:pt x="318184" y="2585088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5" name="CustomShape 15"/>
            <p:cNvSpPr/>
            <p:nvPr/>
          </p:nvSpPr>
          <p:spPr>
            <a:xfrm>
              <a:off x="2837520" y="271908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6" name="CustomShape 16"/>
            <p:cNvSpPr/>
            <p:nvPr/>
          </p:nvSpPr>
          <p:spPr>
            <a:xfrm>
              <a:off x="2837520" y="2719080"/>
              <a:ext cx="317520" cy="631800"/>
            </a:xfrm>
            <a:custGeom>
              <a:avLst/>
              <a:gdLst/>
              <a:ahLst/>
              <a:rect l="l" t="t" r="r" b="b"/>
              <a:pathLst>
                <a:path w="318184" h="632521">
                  <a:moveTo>
                    <a:pt x="0" y="0"/>
                  </a:moveTo>
                  <a:lnTo>
                    <a:pt x="0" y="632521"/>
                  </a:lnTo>
                  <a:lnTo>
                    <a:pt x="318184" y="632521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686040" y="1742760"/>
              <a:ext cx="2409120" cy="288000"/>
            </a:xfrm>
            <a:custGeom>
              <a:avLst/>
              <a:gdLst/>
              <a:ahLst/>
              <a:rect l="l" t="t" r="r" b="b"/>
              <a:pathLst>
                <a:path w="2409989" h="288759">
                  <a:moveTo>
                    <a:pt x="2409989" y="0"/>
                  </a:moveTo>
                  <a:lnTo>
                    <a:pt x="2409989" y="144379"/>
                  </a:lnTo>
                  <a:lnTo>
                    <a:pt x="0" y="144379"/>
                  </a:lnTo>
                  <a:lnTo>
                    <a:pt x="0" y="28875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8" name="CustomShape 18"/>
            <p:cNvSpPr/>
            <p:nvPr/>
          </p:nvSpPr>
          <p:spPr>
            <a:xfrm>
              <a:off x="427680" y="271908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9" name="CustomShape 19"/>
            <p:cNvSpPr/>
            <p:nvPr/>
          </p:nvSpPr>
          <p:spPr>
            <a:xfrm>
              <a:off x="427680" y="2719080"/>
              <a:ext cx="317520" cy="631800"/>
            </a:xfrm>
            <a:custGeom>
              <a:avLst/>
              <a:gdLst/>
              <a:ahLst/>
              <a:rect l="l" t="t" r="r" b="b"/>
              <a:pathLst>
                <a:path w="318184" h="632521">
                  <a:moveTo>
                    <a:pt x="0" y="0"/>
                  </a:moveTo>
                  <a:lnTo>
                    <a:pt x="0" y="632521"/>
                  </a:lnTo>
                  <a:lnTo>
                    <a:pt x="318184" y="632521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1276200" y="1742760"/>
              <a:ext cx="4819320" cy="288000"/>
            </a:xfrm>
            <a:custGeom>
              <a:avLst/>
              <a:gdLst/>
              <a:ahLst/>
              <a:rect l="l" t="t" r="r" b="b"/>
              <a:pathLst>
                <a:path w="4819979" h="288759">
                  <a:moveTo>
                    <a:pt x="4819979" y="0"/>
                  </a:moveTo>
                  <a:lnTo>
                    <a:pt x="4819979" y="144379"/>
                  </a:lnTo>
                  <a:lnTo>
                    <a:pt x="0" y="144379"/>
                  </a:lnTo>
                  <a:lnTo>
                    <a:pt x="0" y="28875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1" name="CustomShape 21"/>
            <p:cNvSpPr/>
            <p:nvPr/>
          </p:nvSpPr>
          <p:spPr>
            <a:xfrm>
              <a:off x="4422600" y="1055520"/>
              <a:ext cx="3346200" cy="6868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080" rIns="10080" tIns="10080" bIns="1008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pt-BR" sz="16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Smart bike 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215280" y="2031840"/>
              <a:ext cx="2120400" cy="6868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INICIAÇÃO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745560" y="30078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Elaboração  do CANVAS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64" name="CustomShape 24"/>
            <p:cNvSpPr/>
            <p:nvPr/>
          </p:nvSpPr>
          <p:spPr>
            <a:xfrm>
              <a:off x="749880" y="529524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Elaboração do projeto </a:t>
              </a:r>
              <a:endParaRPr b="0" lang="pt-BR" sz="12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basico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2625480" y="2031840"/>
              <a:ext cx="2120400" cy="6868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PLANEJAMENTO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3155760" y="30078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Elaborar cronograma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3155760" y="398412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Riscos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68" name="CustomShape 28"/>
            <p:cNvSpPr/>
            <p:nvPr/>
          </p:nvSpPr>
          <p:spPr>
            <a:xfrm>
              <a:off x="3155760" y="496044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Plano de Comunicação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69" name="CustomShape 29"/>
            <p:cNvSpPr/>
            <p:nvPr/>
          </p:nvSpPr>
          <p:spPr>
            <a:xfrm>
              <a:off x="3155760" y="593676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Status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0" name="CustomShape 30"/>
            <p:cNvSpPr/>
            <p:nvPr/>
          </p:nvSpPr>
          <p:spPr>
            <a:xfrm>
              <a:off x="5035320" y="2031840"/>
              <a:ext cx="2120400" cy="6868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EXECUÇÃO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1" name="CustomShape 31"/>
            <p:cNvSpPr/>
            <p:nvPr/>
          </p:nvSpPr>
          <p:spPr>
            <a:xfrm>
              <a:off x="5565600" y="30078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Executar montagem do projeto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2" name="CustomShape 32"/>
            <p:cNvSpPr/>
            <p:nvPr/>
          </p:nvSpPr>
          <p:spPr>
            <a:xfrm>
              <a:off x="7445520" y="2031840"/>
              <a:ext cx="2120400" cy="6868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MONITORAMENTO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3" name="CustomShape 33"/>
            <p:cNvSpPr/>
            <p:nvPr/>
          </p:nvSpPr>
          <p:spPr>
            <a:xfrm>
              <a:off x="7975800" y="30078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Gerenciamento dos entregáveis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4" name="CustomShape 34"/>
            <p:cNvSpPr/>
            <p:nvPr/>
          </p:nvSpPr>
          <p:spPr>
            <a:xfrm>
              <a:off x="7975800" y="398412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Gestão dos riscos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5" name="CustomShape 35"/>
            <p:cNvSpPr/>
            <p:nvPr/>
          </p:nvSpPr>
          <p:spPr>
            <a:xfrm>
              <a:off x="7975800" y="496044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Controle orçamentário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6" name="CustomShape 36"/>
            <p:cNvSpPr/>
            <p:nvPr/>
          </p:nvSpPr>
          <p:spPr>
            <a:xfrm>
              <a:off x="9855360" y="2031840"/>
              <a:ext cx="2120400" cy="6868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600">
              <a:solidFill>
                <a:srgbClr val="ffffff"/>
              </a:solidFill>
              <a:miter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ENCERRAMENTO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7" name="CustomShape 37"/>
            <p:cNvSpPr/>
            <p:nvPr/>
          </p:nvSpPr>
          <p:spPr>
            <a:xfrm>
              <a:off x="10385640" y="30078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Lições aprendidas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8" name="CustomShape 38"/>
            <p:cNvSpPr/>
            <p:nvPr/>
          </p:nvSpPr>
          <p:spPr>
            <a:xfrm>
              <a:off x="10385640" y="398412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/>
            </a:ln>
          </p:spPr>
          <p:style>
            <a:lnRef idx="2"/>
            <a:fillRef idx="0"/>
            <a:effectRef idx="0"/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Termo de encerramento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79" name="CustomShape 39"/>
            <p:cNvSpPr/>
            <p:nvPr/>
          </p:nvSpPr>
          <p:spPr>
            <a:xfrm>
              <a:off x="749880" y="37440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Termo de Abertura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80" name="CustomShape 40"/>
            <p:cNvSpPr/>
            <p:nvPr/>
          </p:nvSpPr>
          <p:spPr>
            <a:xfrm>
              <a:off x="745560" y="45360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Elaboração do plano de aquisições das peças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81" name="CustomShape 41"/>
            <p:cNvSpPr/>
            <p:nvPr/>
          </p:nvSpPr>
          <p:spPr>
            <a:xfrm>
              <a:off x="427680" y="316800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432000" y="393552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3" name="CustomShape 43"/>
            <p:cNvSpPr/>
            <p:nvPr/>
          </p:nvSpPr>
          <p:spPr>
            <a:xfrm>
              <a:off x="432000" y="487152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4" name="CustomShape 44"/>
            <p:cNvSpPr/>
            <p:nvPr/>
          </p:nvSpPr>
          <p:spPr>
            <a:xfrm>
              <a:off x="10384560" y="58320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Finalização do projeto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85" name="CustomShape 45"/>
            <p:cNvSpPr/>
            <p:nvPr/>
          </p:nvSpPr>
          <p:spPr>
            <a:xfrm>
              <a:off x="432000" y="554364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6" name="CustomShape 46"/>
            <p:cNvSpPr/>
            <p:nvPr/>
          </p:nvSpPr>
          <p:spPr>
            <a:xfrm>
              <a:off x="749520" y="687312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Elaboração da programação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87" name="CustomShape 47"/>
            <p:cNvSpPr/>
            <p:nvPr/>
          </p:nvSpPr>
          <p:spPr>
            <a:xfrm>
              <a:off x="749520" y="6120000"/>
              <a:ext cx="1374480" cy="6868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480" rIns="6480" tIns="6480" bIns="6480" anchor="ctr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Elaboração da montagem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88" name="CustomShape 48"/>
            <p:cNvSpPr/>
            <p:nvPr/>
          </p:nvSpPr>
          <p:spPr>
            <a:xfrm>
              <a:off x="10068120" y="4464000"/>
              <a:ext cx="317520" cy="1608120"/>
            </a:xfrm>
            <a:custGeom>
              <a:avLst/>
              <a:gdLst/>
              <a:ahLst/>
              <a:rect l="l" t="t" r="r" b="b"/>
              <a:pathLst>
                <a:path w="318184" h="1608804">
                  <a:moveTo>
                    <a:pt x="0" y="0"/>
                  </a:moveTo>
                  <a:lnTo>
                    <a:pt x="0" y="1608804"/>
                  </a:lnTo>
                  <a:lnTo>
                    <a:pt x="318184" y="1608804"/>
                  </a:lnTo>
                </a:path>
              </a:pathLst>
            </a:custGeom>
            <a:noFill/>
            <a:ln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89" name="Group 4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90" name="CustomShape 50"/>
          <p:cNvSpPr/>
          <p:nvPr/>
        </p:nvSpPr>
        <p:spPr>
          <a:xfrm>
            <a:off x="5555160" y="3941640"/>
            <a:ext cx="1374480" cy="686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Executar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programação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 projeto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1" name="CustomShape 51"/>
          <p:cNvSpPr/>
          <p:nvPr/>
        </p:nvSpPr>
        <p:spPr>
          <a:xfrm>
            <a:off x="5247360" y="2694960"/>
            <a:ext cx="317520" cy="1608120"/>
          </a:xfrm>
          <a:custGeom>
            <a:avLst/>
            <a:gdLst/>
            <a:ahLst/>
            <a:rect l="l" t="t" r="r" b="b"/>
            <a:pathLst>
              <a:path w="318184" h="1608804">
                <a:moveTo>
                  <a:pt x="0" y="0"/>
                </a:moveTo>
                <a:lnTo>
                  <a:pt x="0" y="1608804"/>
                </a:lnTo>
                <a:lnTo>
                  <a:pt x="318184" y="1608804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2" name="CustomShape 52"/>
          <p:cNvSpPr/>
          <p:nvPr/>
        </p:nvSpPr>
        <p:spPr>
          <a:xfrm>
            <a:off x="5242320" y="3523320"/>
            <a:ext cx="317520" cy="1608120"/>
          </a:xfrm>
          <a:custGeom>
            <a:avLst/>
            <a:gdLst/>
            <a:ahLst/>
            <a:rect l="l" t="t" r="r" b="b"/>
            <a:pathLst>
              <a:path w="318184" h="1608804">
                <a:moveTo>
                  <a:pt x="0" y="0"/>
                </a:moveTo>
                <a:lnTo>
                  <a:pt x="0" y="1608804"/>
                </a:lnTo>
                <a:lnTo>
                  <a:pt x="318184" y="1608804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3" name="CustomShape 53"/>
          <p:cNvSpPr/>
          <p:nvPr/>
        </p:nvSpPr>
        <p:spPr>
          <a:xfrm>
            <a:off x="5537520" y="4788000"/>
            <a:ext cx="1374480" cy="93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Executar programação e montagem integradas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54"/>
          <p:cNvSpPr/>
          <p:nvPr/>
        </p:nvSpPr>
        <p:spPr>
          <a:xfrm>
            <a:off x="10361520" y="4952520"/>
            <a:ext cx="1374480" cy="686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240">
            <a:solidFill>
              <a:schemeClr val="tx1"/>
            </a:solidFill>
            <a:miter/>
          </a:ln>
        </p:spPr>
        <p:style>
          <a:lnRef idx="2"/>
          <a:fillRef idx="0"/>
          <a:effectRef idx="0"/>
          <a:fontRef idx="minor"/>
        </p:style>
        <p:txBody>
          <a:bodyPr lIns="7560" rIns="7560" tIns="7560" bIns="7560" anchor="ctr"/>
          <a:p>
            <a:pPr algn="ctr">
              <a:lnSpc>
                <a:spcPct val="90000"/>
              </a:lnSpc>
              <a:spcAft>
                <a:spcPts val="349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Melhoria de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projeto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CustomShape 55"/>
          <p:cNvSpPr/>
          <p:nvPr/>
        </p:nvSpPr>
        <p:spPr>
          <a:xfrm>
            <a:off x="10067040" y="3703680"/>
            <a:ext cx="317520" cy="1608120"/>
          </a:xfrm>
          <a:custGeom>
            <a:avLst/>
            <a:gdLst/>
            <a:ahLst/>
            <a:rect l="l" t="t" r="r" b="b"/>
            <a:pathLst>
              <a:path w="318184" h="1608804">
                <a:moveTo>
                  <a:pt x="0" y="0"/>
                </a:moveTo>
                <a:lnTo>
                  <a:pt x="0" y="1608804"/>
                </a:lnTo>
                <a:lnTo>
                  <a:pt x="318184" y="1608804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LibreOffice/6.0.2.1$Windows_X86_64 LibreOffice_project/f7f06a8f319e4b62f9bc5095aa112a65d2f3ac89</Application>
  <Words>58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2019-04-01T20:24:40Z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0x0101001DE1AAC7353A1E44AF98D839C8193040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_dlc_DocIdItemGuid">
    <vt:lpwstr>eaba7113-23e7-472f-96f7-f13fb10a8a39</vt:lpwstr>
  </property>
</Properties>
</file>