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81972-6028-FC73-5663-5B5694F47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B63904-36DD-9020-BDE6-5B94FC4C4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2F5E1A-BE1C-EAA1-C7FC-8EC92213E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9385-DD9E-4D42-89A2-076D233B1BDE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E94DE0-17D3-5FCD-3C12-5A4998DD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C370AA-8C01-0CF5-87AB-EFF08C3A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B57B-92D9-4686-84CF-F815436E61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27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D4539-53A7-AEBA-971E-6D6DAE423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E0EAE1-C243-C9D1-F291-DF35A8917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761525-ACA3-DD25-BAE1-1C66E168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9385-DD9E-4D42-89A2-076D233B1BDE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715BE3-B03F-9645-AA53-B1D666439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3AEFF5-A24E-E438-3E4E-9C8771F3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B57B-92D9-4686-84CF-F815436E61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72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848735-26B2-84E2-7EBF-CA63288E3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EB1A9C-66D4-33D4-29CE-6C4C40CDD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89CAB-07F4-849C-E266-874BE789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9385-DD9E-4D42-89A2-076D233B1BDE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0BD018-2185-7D84-77B4-AC9CF686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1038F3-BEDF-8785-00CB-1E9545F8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B57B-92D9-4686-84CF-F815436E61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30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BCCC0-9F7C-B044-4598-2CAF5D10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D5008-CED5-847A-070D-4A4D73A56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362E66-32E7-5D4F-887A-A6C8448A6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9385-DD9E-4D42-89A2-076D233B1BDE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00A8C9-84EA-ECC0-8214-4B86FD47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226E0C-AA03-CAC5-BB4E-C9415A51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B57B-92D9-4686-84CF-F815436E61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40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18714-7D50-038E-38FB-A175D0990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F63132-F1AB-27E7-D7B8-AC1B2AC1A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A998FD-90DF-DAE4-3881-564943B60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9385-DD9E-4D42-89A2-076D233B1BDE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FDCF7A-99BE-3CA7-54BD-77D5F803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E648A1-7D46-DB4A-6C40-3285903D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B57B-92D9-4686-84CF-F815436E61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19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30067-B0EB-5599-83B7-0EE1B6AF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AF0A7E-4007-D772-2278-360F03C9C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1B0BF7-7C71-5EC4-EE68-416933030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64DCDC-20C8-2EAB-C920-CA0B1530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9385-DD9E-4D42-89A2-076D233B1BDE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E9DB77-A459-97D5-FD37-5E67B8D8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8F01BA-481A-9B64-9B07-B7854F40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B57B-92D9-4686-84CF-F815436E61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81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2F941-03C4-5AFF-383E-20F82AE5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7EB3EB-82B0-A28B-8FEE-10EB4DC78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A49480-9115-5955-4E01-A06C48D5C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867670-C76F-EC28-EA00-D7D47BD39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628018D-435C-BFB9-19AD-07FA26E19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FFE563-AFF6-9D65-2284-57240894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9385-DD9E-4D42-89A2-076D233B1BDE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000BCE-131B-8C0B-1C33-BA229D50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9E9264F-EF91-3904-0E8D-18FF0709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B57B-92D9-4686-84CF-F815436E61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88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D5E90-AA9A-959C-8DB8-664FF155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80A1D1E-C884-FD7E-9504-076A190FA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9385-DD9E-4D42-89A2-076D233B1BDE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324CFF-5ABC-BF76-52F0-7CE7FB987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A3634E1-2C07-53F5-1449-9776AF40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B57B-92D9-4686-84CF-F815436E61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72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58E4A73-467E-2A1E-53C2-89422DF7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9385-DD9E-4D42-89A2-076D233B1BDE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6B11F6-297C-4805-0648-514C5DD5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2FCE7D-DA0E-613D-5ED5-B09A11FF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B57B-92D9-4686-84CF-F815436E61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20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2D9E9-B4E1-DA58-506F-9EFE9F4C4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C3AE18-50CE-C1E6-3621-4FBD98DC4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526858-A935-8A54-8AF2-B883C3960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D1262A-B43A-CCC2-D297-25118D68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9385-DD9E-4D42-89A2-076D233B1BDE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DDFBDA-4EB2-A885-8A73-3A85B977D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F9357C-1B81-E2FD-C20C-5E1CA197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B57B-92D9-4686-84CF-F815436E61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85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8AA4F-8D6F-EDC8-48B9-AA7FA2854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4225471-B348-D1A1-B280-9C6C470DA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2C3069-8C9B-7354-D62F-7622B336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909D33-89D8-A570-4DC9-E471D352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9385-DD9E-4D42-89A2-076D233B1BDE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11096D-E3A7-4AE7-6645-6D492B84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201ED8-DC9F-F1B1-8C4A-7045108D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B57B-92D9-4686-84CF-F815436E61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84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3798D8-74A9-C705-4E33-4C9FF503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E0B17C-EE13-0FAC-E972-B75D77C5B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EBBBDF-0082-C2F1-C343-546727825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39385-DD9E-4D42-89A2-076D233B1BDE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3C47DE-17EA-2DB8-65DE-40E8F8D8E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B002B2-552C-2B79-4AC7-5C317B0B1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CB57B-92D9-4686-84CF-F815436E61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25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05AC791-25C8-1671-CE2C-54A9056F5B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61" b="722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46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3238F6-C282-620A-66CA-D08E82B2F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50" y="1323975"/>
            <a:ext cx="4959350" cy="5350202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7030A0"/>
                </a:solidFill>
              </a:rPr>
              <a:t>Visão: Ser a principal referência em inovação e excelência no mercado de dispositivos móveis, proporcionando aos nossos clientes acesso à tecnologia de ponta e experiências de compra excepcionais.</a:t>
            </a:r>
          </a:p>
          <a:p>
            <a:r>
              <a:rPr lang="pt-BR" sz="2000" dirty="0">
                <a:solidFill>
                  <a:srgbClr val="7030A0"/>
                </a:solidFill>
              </a:rPr>
              <a:t>Missão: Nossa missão é oferecer a nossos clientes uma ampla variedade de opções de celulares de alta qualidade a preços acessíveis. Nosso compromisso com a excelência no atendimento ao cliente, garantia de autenticidade e suporte técnico dedicado nos permite melhorar a vida de nossos clientes, tornando a comunicação mais acessível e eficiente.</a:t>
            </a:r>
          </a:p>
          <a:p>
            <a:r>
              <a:rPr lang="pt-BR" sz="2000" dirty="0">
                <a:solidFill>
                  <a:srgbClr val="7030A0"/>
                </a:solidFill>
              </a:rPr>
              <a:t>Valor: Qualidade, Inovação, Atendimento ao Cliente, Integridade e Responsabilidade Social.</a:t>
            </a: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3D8F670-300D-A823-A203-B60A475A2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16" y="0"/>
            <a:ext cx="6457949" cy="6857999"/>
          </a:xfrm>
          <a:prstGeom prst="rect">
            <a:avLst/>
          </a:prstGeom>
        </p:spPr>
      </p:pic>
      <p:pic>
        <p:nvPicPr>
          <p:cNvPr id="7" name="Gráfico 6" descr="Alvo com preenchimento sólido">
            <a:extLst>
              <a:ext uri="{FF2B5EF4-FFF2-40B4-BE49-F238E27FC236}">
                <a16:creationId xmlns:a16="http://schemas.microsoft.com/office/drawing/2014/main" id="{BCF5C67F-BAC8-C55E-6A77-DB08F190A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5455" y="2954663"/>
            <a:ext cx="638175" cy="638175"/>
          </a:xfrm>
          <a:prstGeom prst="rect">
            <a:avLst/>
          </a:prstGeom>
        </p:spPr>
      </p:pic>
      <p:pic>
        <p:nvPicPr>
          <p:cNvPr id="9" name="Gráfico 8" descr="Olho com preenchimento sólido">
            <a:extLst>
              <a:ext uri="{FF2B5EF4-FFF2-40B4-BE49-F238E27FC236}">
                <a16:creationId xmlns:a16="http://schemas.microsoft.com/office/drawing/2014/main" id="{BC39DAA3-A353-D854-DA91-8D3E67274B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54733" y="1181933"/>
            <a:ext cx="658897" cy="658897"/>
          </a:xfrm>
          <a:prstGeom prst="rect">
            <a:avLst/>
          </a:prstGeom>
        </p:spPr>
      </p:pic>
      <p:pic>
        <p:nvPicPr>
          <p:cNvPr id="16" name="Gráfico 15" descr="Selo novo estrutura de tópicos">
            <a:extLst>
              <a:ext uri="{FF2B5EF4-FFF2-40B4-BE49-F238E27FC236}">
                <a16:creationId xmlns:a16="http://schemas.microsoft.com/office/drawing/2014/main" id="{628F8E4A-FA57-BD94-D6CA-E00ED9D8A3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21395" y="5534025"/>
            <a:ext cx="692235" cy="69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6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Tabela&#10;&#10;Descrição gerada automaticamente">
            <a:extLst>
              <a:ext uri="{FF2B5EF4-FFF2-40B4-BE49-F238E27FC236}">
                <a16:creationId xmlns:a16="http://schemas.microsoft.com/office/drawing/2014/main" id="{A3EA7302-BB17-AB8F-1CA7-8E46F9E3A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0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Gráfico&#10;&#10;Descrição gerada automaticamente">
            <a:extLst>
              <a:ext uri="{FF2B5EF4-FFF2-40B4-BE49-F238E27FC236}">
                <a16:creationId xmlns:a16="http://schemas.microsoft.com/office/drawing/2014/main" id="{EF4785F7-10D6-2D6A-5E12-F47015482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19159" cy="73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4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F32E4-A0E0-D131-1C58-222993F11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09738" cy="1308851"/>
          </a:xfrm>
        </p:spPr>
        <p:txBody>
          <a:bodyPr>
            <a:normAutofit/>
          </a:bodyPr>
          <a:lstStyle/>
          <a:p>
            <a:r>
              <a:rPr lang="pt-BR" sz="3600" dirty="0"/>
              <a:t>Caso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CA84E7-4804-3EB1-BE37-09682D780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49" y="920203"/>
            <a:ext cx="8049301" cy="501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2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D277482-62BE-146B-4E4B-2AECE019B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870" y="2085975"/>
            <a:ext cx="5294716" cy="297570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7C65433E-49B4-6B98-520E-13CEB26A6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415" y="2085975"/>
            <a:ext cx="5294715" cy="326887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067A428-64F5-BCA5-4801-79205788E5AB}"/>
              </a:ext>
            </a:extLst>
          </p:cNvPr>
          <p:cNvSpPr txBox="1"/>
          <p:nvPr/>
        </p:nvSpPr>
        <p:spPr>
          <a:xfrm>
            <a:off x="650870" y="769715"/>
            <a:ext cx="495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Site</a:t>
            </a:r>
          </a:p>
        </p:txBody>
      </p:sp>
    </p:spTree>
    <p:extLst>
      <p:ext uri="{BB962C8B-B14F-4D97-AF65-F5344CB8AC3E}">
        <p14:creationId xmlns:p14="http://schemas.microsoft.com/office/powerpoint/2010/main" val="52330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85B7E9D-E979-E8A3-848E-97F6636A8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050" y="647700"/>
            <a:ext cx="6645275" cy="3019425"/>
          </a:xfrm>
          <a:prstGeom prst="rect">
            <a:avLst/>
          </a:prstGeom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7D95092-A307-F4CA-24E4-549F44E35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45050" y="3730625"/>
            <a:ext cx="3078163" cy="247967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62AFC23-6D73-0F29-3D5A-EF22AFFA5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475" y="3730625"/>
            <a:ext cx="3498850" cy="24796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15282F4-79AA-3DB6-025A-94C6743C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Código 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99596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tx1"/>
            </a:gs>
            <a:gs pos="0">
              <a:schemeClr val="tx1"/>
            </a:gs>
            <a:gs pos="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9BD84-55BE-96A2-1C16-64726CFE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502418"/>
            <a:ext cx="10591800" cy="1547446"/>
          </a:xfrm>
        </p:spPr>
        <p:txBody>
          <a:bodyPr>
            <a:norm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Obrigado 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3A9DAE-5571-627D-FB63-5FE3905FAEF5}"/>
              </a:ext>
            </a:extLst>
          </p:cNvPr>
          <p:cNvSpPr txBox="1"/>
          <p:nvPr/>
        </p:nvSpPr>
        <p:spPr>
          <a:xfrm>
            <a:off x="1674725" y="2301073"/>
            <a:ext cx="88425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DEIVID CARDOSO – RGM: 31687415</a:t>
            </a:r>
          </a:p>
          <a:p>
            <a:pPr algn="ctr"/>
            <a:r>
              <a:rPr lang="pt-BR" sz="3200" dirty="0">
                <a:solidFill>
                  <a:schemeClr val="bg1"/>
                </a:solidFill>
              </a:rPr>
              <a:t>GABRIEL DE SOUZA ALVES – RGM: 31818056</a:t>
            </a:r>
          </a:p>
          <a:p>
            <a:pPr algn="ctr"/>
            <a:r>
              <a:rPr lang="pt-BR" sz="3200" dirty="0">
                <a:solidFill>
                  <a:schemeClr val="bg1"/>
                </a:solidFill>
              </a:rPr>
              <a:t>LUIZ HENRIQUE AMORIM LIMA – RGM: 31591680</a:t>
            </a:r>
          </a:p>
          <a:p>
            <a:pPr algn="ctr"/>
            <a:r>
              <a:rPr lang="pt-BR" sz="3200" dirty="0">
                <a:solidFill>
                  <a:schemeClr val="bg1"/>
                </a:solidFill>
              </a:rPr>
              <a:t>MARKES MARTINS DOS SANTOS – RGM: 31744389</a:t>
            </a:r>
          </a:p>
          <a:p>
            <a:pPr algn="ctr"/>
            <a:r>
              <a:rPr lang="pt-BR" sz="3200" dirty="0">
                <a:solidFill>
                  <a:schemeClr val="bg1"/>
                </a:solidFill>
              </a:rPr>
              <a:t>MATHEUS DE ALMEIDA CASAIS – RGM: 29622417</a:t>
            </a:r>
          </a:p>
          <a:p>
            <a:pPr algn="ctr"/>
            <a:r>
              <a:rPr lang="pt-BR" sz="3200" dirty="0">
                <a:solidFill>
                  <a:schemeClr val="bg1"/>
                </a:solidFill>
              </a:rPr>
              <a:t>RAQUEL DANTAS DA SILVA – RGM: 31025161</a:t>
            </a:r>
          </a:p>
          <a:p>
            <a:pPr algn="ctr"/>
            <a:r>
              <a:rPr lang="pt-BR" sz="3200" dirty="0">
                <a:solidFill>
                  <a:schemeClr val="bg1"/>
                </a:solidFill>
              </a:rPr>
              <a:t>YURI BITTENCOURT SCHWAB – RGM: 27693759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3821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166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Aharoni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Caso de uso</vt:lpstr>
      <vt:lpstr>Apresentação do PowerPoint</vt:lpstr>
      <vt:lpstr>Código </vt:lpstr>
      <vt:lpstr>Obrigado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DE SOUZA ALVES</dc:creator>
  <cp:lastModifiedBy>Auto Logon</cp:lastModifiedBy>
  <cp:revision>4</cp:revision>
  <dcterms:created xsi:type="dcterms:W3CDTF">2023-10-05T02:41:38Z</dcterms:created>
  <dcterms:modified xsi:type="dcterms:W3CDTF">2023-10-06T21:40:12Z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2023-10-05T03:46:12Z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38ae2f02-5710-4e12-80bb-83600c3fdf1e</vt:lpwstr>
  </property>
  <property fmtid="{D5CDD505-2E9C-101B-9397-08002B2CF9AE}" pid="7" name="MSIP_Label_defa4170-0d19-0005-0004-bc88714345d2_ActionId">
    <vt:lpwstr>05788805-d183-45a0-8d00-78a0b901cac9</vt:lpwstr>
  </property>
  <property fmtid="{D5CDD505-2E9C-101B-9397-08002B2CF9AE}" pid="8" name="MSIP_Label_defa4170-0d19-0005-0004-bc88714345d2_ContentBits">
    <vt:lpwstr>0</vt:lpwstr>
  </property>
</Properties>
</file>