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8" r:id="rId6"/>
    <p:sldId id="309" r:id="rId7"/>
    <p:sldId id="307" r:id="rId8"/>
    <p:sldId id="310" r:id="rId9"/>
    <p:sldId id="311" r:id="rId10"/>
    <p:sldId id="312" r:id="rId11"/>
    <p:sldId id="313" r:id="rId12"/>
    <p:sldId id="314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9D2292A-5CD4-4A29-AC32-5A64E28C67F5}" type="datetime1">
              <a:rPr lang="pt-BR" smtClean="0"/>
              <a:t>27/08/2023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7369B77-94AB-0344-9EBF-9DB9EE8D3AB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4CFE2A2-1577-4A94-839F-93B03A6E69DD}" type="datetime1">
              <a:rPr lang="pt-BR" smtClean="0"/>
              <a:t>27/08/2023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775476F-A808-1F46-A368-07984F6DA2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2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 contendo texto, planta&#10;&#10;Descrição gerada automaticamente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3" name="Imagem 12" descr="Uma imagem contendo peças de cerâmica, porcelana&#10;&#10;Descrição gerada automaticamente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pt-BR" sz="46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Imagem 8" descr="Uma imagem contendo tecido&#10;&#10;Descrição gerada automaticamente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3" name="Imagem 12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0" name="Imagem 9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6" name="Imagem 35" descr="Imagem ampliada de uma árvore&#10;&#10;Descrição gerada automaticamente com confiança média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Texto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Conteú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pt-BR" sz="1600"/>
            </a:lvl1pPr>
            <a:lvl2pPr>
              <a:buClr>
                <a:srgbClr val="73292A"/>
              </a:buClr>
              <a:defRPr lang="pt-BR" sz="1400"/>
            </a:lvl2pPr>
            <a:lvl3pPr>
              <a:buClr>
                <a:srgbClr val="73292A"/>
              </a:buClr>
              <a:defRPr lang="pt-BR" sz="1200"/>
            </a:lvl3pPr>
            <a:lvl4pPr>
              <a:buClr>
                <a:srgbClr val="73292A"/>
              </a:buClr>
              <a:defRPr lang="pt-BR" sz="1100"/>
            </a:lvl4pPr>
            <a:lvl5pPr>
              <a:buClr>
                <a:srgbClr val="73292A"/>
              </a:buClr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38" name="Imagem 37" descr="Um grupo de flores&#10;&#10;Descrição gerada automaticamente com baixa confiança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pt-BR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pt-BR" sz="1600"/>
            </a:lvl1pPr>
            <a:lvl2pPr>
              <a:buClr>
                <a:srgbClr val="73292A"/>
              </a:buClr>
              <a:defRPr lang="pt-BR" sz="1400"/>
            </a:lvl2pPr>
            <a:lvl3pPr>
              <a:buClr>
                <a:srgbClr val="73292A"/>
              </a:buClr>
              <a:defRPr lang="pt-BR" sz="1200"/>
            </a:lvl3pPr>
            <a:lvl4pPr>
              <a:buClr>
                <a:srgbClr val="73292A"/>
              </a:buClr>
              <a:defRPr lang="pt-BR" sz="1100"/>
            </a:lvl4pPr>
            <a:lvl5pPr>
              <a:buClr>
                <a:srgbClr val="73292A"/>
              </a:buClr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pt-BR" sz="1600"/>
            </a:lvl1pPr>
            <a:lvl2pPr>
              <a:buClr>
                <a:srgbClr val="73292A"/>
              </a:buClr>
              <a:defRPr lang="pt-BR" sz="1400"/>
            </a:lvl2pPr>
            <a:lvl3pPr>
              <a:buClr>
                <a:srgbClr val="73292A"/>
              </a:buClr>
              <a:defRPr lang="pt-BR" sz="1200"/>
            </a:lvl3pPr>
            <a:lvl4pPr>
              <a:buClr>
                <a:srgbClr val="73292A"/>
              </a:buClr>
              <a:defRPr lang="pt-BR" sz="1100"/>
            </a:lvl4pPr>
            <a:lvl5pPr>
              <a:buClr>
                <a:srgbClr val="73292A"/>
              </a:buClr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cido&#10;&#10;Descrição gerada automaticamente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8" name="Imagem 7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Imagem 9" descr="Imagem ampliada de uma flor &#10;&#10;Descrição gerada automaticamente com baixa confiança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Imagem 11" descr="Imagem ampliada de uma flor &#10;&#10;Descrição gerada automaticamente com baixa confiança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pt-BR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pt-BR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1" name="Imagem 10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7" name="Imagem 6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cido&#10;&#10;Descrição gerada automaticamente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3" name="Imagem 12" descr="Um grupo de flores&#10;&#10;Descrição gerada automaticamente com baixa confiança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2" name="Espaço Reservado para Conteú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pt-BR" sz="2400"/>
            </a:lvl1pPr>
            <a:lvl2pPr marL="228600">
              <a:buClr>
                <a:srgbClr val="73292A"/>
              </a:buClr>
              <a:defRPr lang="pt-BR" sz="2000"/>
            </a:lvl2pPr>
            <a:lvl3pPr marL="685800">
              <a:buClr>
                <a:srgbClr val="73292A"/>
              </a:buClr>
              <a:defRPr lang="pt-BR" sz="1800"/>
            </a:lvl3pPr>
            <a:lvl4pPr marL="1143000">
              <a:buClr>
                <a:srgbClr val="73292A"/>
              </a:buClr>
              <a:defRPr lang="pt-BR" sz="1600"/>
            </a:lvl4pPr>
            <a:lvl5pPr marL="1600200">
              <a:buClr>
                <a:srgbClr val="73292A"/>
              </a:buClr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6" name="Imagem 5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Espaço Reservado para Texto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pt-BR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1" name="Imagem 10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pt-BR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pt-BR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pt-BR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1" name="Imagem 10" descr="Uma imagem ampliada de uma planta&#10;&#10;Descrição gerada automaticamente com baixa confiança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Imagem 8" descr="Uma imagem contendo roupas de cama, tecido&#10;&#10;Descrição gerada automaticamente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Imagem 14" descr="Uma imagem contendo peças de cerâmica, porcelana&#10;&#10;Descrição gerada automaticamente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Imagem 16" descr="Uma imagem contendo texto&#10;&#10;Descrição gerada automaticamente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verd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8" name="Imagem 7" descr="Uma imagem contendo tecido&#10;&#10;Descrição gerada automaticamente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6" name="Imagem 15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Imagem 18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pt-BR" sz="240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"</a:t>
            </a:r>
          </a:p>
        </p:txBody>
      </p:sp>
      <p:sp>
        <p:nvSpPr>
          <p:cNvPr id="28" name="Espaço Reservado para Texto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0" name="Imagem 9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Imagem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Imagem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3" name="Espaço Reservado para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Imagem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5" name="Espaço Reservado para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Imagem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6" name="Espaço Reservado para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0" name="Imagem 9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Imagem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6" name="Espaço Reservado para Imagem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5" name="Espaço Reservado para Texto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4" name="Espaço Reservado para Texto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Imagem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3" name="Espaço Reservado para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Imagem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Imagem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5" name="Espaço Reservado para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Imagem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7" name="Espaço Reservado para Texto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Imagem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6" name="Espaço Reservado para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7" name="Espaço Reservado para Imagem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Texto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1" name="Espaço Reservado para Texto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pt-BR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340864"/>
            <a:ext cx="6693408" cy="108813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200" dirty="0"/>
              <a:t>BovinoVax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610D6-5679-274F-17E5-876C5AB9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56346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610D6-5679-274F-17E5-876C5AB9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6671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752AA-8267-C0AF-C9C9-54607D84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845820"/>
            <a:ext cx="8695944" cy="1325880"/>
          </a:xfrm>
        </p:spPr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81227-F710-745B-61B1-2C31089F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988821"/>
            <a:ext cx="7744968" cy="3139770"/>
          </a:xfrm>
        </p:spPr>
        <p:txBody>
          <a:bodyPr>
            <a:no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(Interface do Usuário)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HTML, CSS, Javascript: Fundamentais para a criação da interface do usuário e a interatividade.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Back-End (Lógica de Negócios e Banco de Dados)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Node.js: Plataforma de desenvolvimento para o back-end, conhecida por sua eficiência e escalabilidade.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Express.js: Framework para Node.js que facilita a criação de APIs e roteamento.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PostgreSQL: Bancos de dados que será usado para armazenar informações de bovinos, vacinações e outros dados relacionados.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A45187-87E3-0E91-FC19-317B48CEC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7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CE162-628D-0889-A0D8-31D4E03D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669774"/>
            <a:ext cx="7744968" cy="3101010"/>
          </a:xfrm>
        </p:spPr>
        <p:txBody>
          <a:bodyPr>
            <a:no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Integração de Identificação por Brinco ou Código de Barras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Leitores RFID: Hardware para ler brincos RFID.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APIs ou Bibliotecas específicas: Para processar os dados lidos dos dispositivos de identificação.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Notificações e Alertas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Firebase Cloud Messaging: Para enviar notificações push em tempo real.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Nodemailer: Biblioteca para enviar e-mails programaticamente.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E41ADC-EF21-D823-0B7C-E5DB1947E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10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DFD61-192C-700B-DB0F-21183433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843378"/>
            <a:ext cx="7744968" cy="2697480"/>
          </a:xfrm>
        </p:spPr>
        <p:txBody>
          <a:bodyPr>
            <a:norm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Testes e Qualidade de Código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Mocha: Estrutura de teste para testes de unidade.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ESLint: Para manter um padrão de código consistente.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Hospedagem e Implantação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AWS: Plataforma de hospedagem em nuvem para implantar seu aplicativo.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E8D289-9EAB-1866-B1F1-63436FAE5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9783-BFAD-ADC2-6006-363F71B4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81710"/>
            <a:ext cx="8695944" cy="1325880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7B10FB-62C9-AA40-D605-5ADE10840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54C71A7-4DF8-75AD-1ED4-40F6C798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307590"/>
            <a:ext cx="7744968" cy="269748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RF.001 - O sistema deve permitir o Cadastro de informações detalhadas sobre cada bovino, incluindo dados como identificação do animal, raça, data de nascimento, sexo, peso e outras características relevantes.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RF.002 - O sistema deve permitir a edição do cadastro de bovinos, podendo alterar dados caso necessário.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RF.003 - O sistema deve permitir o cadastro de tipos de vacinas e suas características, bem como a edição de seus dados.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RF.004 - O sistema deve permitir o registro/vínculo de informações sobre as vacinações realizadas em cada bovino, incluindo o tipo de vacina, data da vacinação, dose administrada e o local da aplicação.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RF.005 - O sistema deve permitir o usuário realizar a leitura do brinco do bovino para identificar que o mesmo realizou a vacinação.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59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9783-BFAD-ADC2-6006-363F71B4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81710"/>
            <a:ext cx="8695944" cy="1325880"/>
          </a:xfrm>
        </p:spPr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7B10FB-62C9-AA40-D605-5ADE10840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54C71A7-4DF8-75AD-1ED4-40F6C798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307590"/>
            <a:ext cx="7744968" cy="2697480"/>
          </a:xfrm>
        </p:spPr>
        <p:txBody>
          <a:bodyPr>
            <a:no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RNF.001 - Brinco para rastreio e registro do animal.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RNF.002  - Controle via Código de Barras / RFID.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RNF.003 -  O sistema deve fornecer respostas rápidas para consultas e operações.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RNF.004 - A interface do usuário deve ser intuitiva e fácil de navegar, com suporte para diferentes dispositivos, como smartphones, tablets e computadores.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RNF.005 - O sistema deve conter cores neutras.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3756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5A288-0200-DC4F-9999-027F4548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7" y="874994"/>
            <a:ext cx="8695944" cy="1325880"/>
          </a:xfrm>
        </p:spPr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229213-6E85-CBF3-D693-559758E3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8891D3-F8CF-BA71-AEFC-FC700A7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36" y="1868134"/>
            <a:ext cx="7471327" cy="38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9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41_TF56410444_Win32" id="{6E1E2BDC-64E3-479A-B98E-CAFB2E1DE40F}" vid="{D77BAFDC-17E5-4A40-8D88-BA73CDA90C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{C6D0501A-4C56-41EA-9C9D-5CCE6A897570}tf56410444_win32</Template>
  <TotalTime>34</TotalTime>
  <Words>448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Tema do Office</vt:lpstr>
      <vt:lpstr>BovinoVax</vt:lpstr>
      <vt:lpstr>Problema</vt:lpstr>
      <vt:lpstr>Solução</vt:lpstr>
      <vt:lpstr>Ferramentas</vt:lpstr>
      <vt:lpstr>Apresentação do PowerPoint</vt:lpstr>
      <vt:lpstr>Apresentação do PowerPoint</vt:lpstr>
      <vt:lpstr>Requisitos Funcionais</vt:lpstr>
      <vt:lpstr>Requisitos Não Funcionais</vt:lpstr>
      <vt:lpstr>Diagrama de Caso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BovinoVax</dc:title>
  <dc:creator>Lucas Baron Spier</dc:creator>
  <cp:lastModifiedBy>Lucas Baron Spier</cp:lastModifiedBy>
  <cp:revision>7</cp:revision>
  <dcterms:created xsi:type="dcterms:W3CDTF">2023-08-27T23:52:59Z</dcterms:created>
  <dcterms:modified xsi:type="dcterms:W3CDTF">2023-08-28T01:48:22Z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