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78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90" r:id="rId13"/>
    <p:sldId id="288" r:id="rId14"/>
    <p:sldId id="286" r:id="rId15"/>
    <p:sldId id="289" r:id="rId16"/>
    <p:sldId id="287" r:id="rId17"/>
    <p:sldId id="285" r:id="rId18"/>
    <p:sldId id="284" r:id="rId19"/>
    <p:sldId id="291" r:id="rId20"/>
    <p:sldId id="265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83F"/>
    <a:srgbClr val="404040"/>
    <a:srgbClr val="1B212E"/>
    <a:srgbClr val="20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12" y="66"/>
      </p:cViewPr>
      <p:guideLst>
        <p:guide orient="horz" pos="2186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7F68C4-E3A8-4E39-952E-FA88D2C222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550D1B-E401-4069-89D9-91D694140E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任意多边形 24"/>
          <p:cNvSpPr/>
          <p:nvPr/>
        </p:nvSpPr>
        <p:spPr>
          <a:xfrm rot="2517681">
            <a:off x="323850" y="-2132012"/>
            <a:ext cx="3802063" cy="6715125"/>
          </a:xfrm>
          <a:custGeom>
            <a:avLst/>
            <a:gdLst>
              <a:gd name="connsiteX0" fmla="*/ 13824 w 3802561"/>
              <a:gd name="connsiteY0" fmla="*/ 3406770 h 6715538"/>
              <a:gd name="connsiteX1" fmla="*/ 3802561 w 3802561"/>
              <a:gd name="connsiteY1" fmla="*/ 0 h 6715538"/>
              <a:gd name="connsiteX2" fmla="*/ 3756766 w 3802561"/>
              <a:gd name="connsiteY2" fmla="*/ 6715538 h 6715538"/>
              <a:gd name="connsiteX3" fmla="*/ 0 w 3802561"/>
              <a:gd name="connsiteY3" fmla="*/ 4168654 h 6715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2561" h="6715538">
                <a:moveTo>
                  <a:pt x="13824" y="3406770"/>
                </a:moveTo>
                <a:lnTo>
                  <a:pt x="3802561" y="0"/>
                </a:lnTo>
                <a:lnTo>
                  <a:pt x="3756766" y="6715538"/>
                </a:lnTo>
                <a:lnTo>
                  <a:pt x="0" y="41686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0" y="0"/>
            <a:ext cx="379413" cy="2081213"/>
          </a:xfrm>
          <a:custGeom>
            <a:avLst/>
            <a:gdLst>
              <a:gd name="connsiteX0" fmla="*/ 0 w 379767"/>
              <a:gd name="connsiteY0" fmla="*/ 0 h 2081528"/>
              <a:gd name="connsiteX1" fmla="*/ 379767 w 379767"/>
              <a:gd name="connsiteY1" fmla="*/ 1440210 h 2081528"/>
              <a:gd name="connsiteX2" fmla="*/ 0 w 379767"/>
              <a:gd name="connsiteY2" fmla="*/ 2081528 h 2081528"/>
              <a:gd name="connsiteX3" fmla="*/ 0 w 379767"/>
              <a:gd name="connsiteY3" fmla="*/ 0 h 20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767" h="2081528">
                <a:moveTo>
                  <a:pt x="0" y="0"/>
                </a:moveTo>
                <a:lnTo>
                  <a:pt x="379767" y="1440210"/>
                </a:lnTo>
                <a:lnTo>
                  <a:pt x="0" y="2081528"/>
                </a:lnTo>
                <a:lnTo>
                  <a:pt x="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79413" y="196850"/>
            <a:ext cx="842963" cy="1409700"/>
          </a:xfrm>
          <a:custGeom>
            <a:avLst/>
            <a:gdLst>
              <a:gd name="connsiteX0" fmla="*/ 736222 w 841817"/>
              <a:gd name="connsiteY0" fmla="*/ 0 h 1409910"/>
              <a:gd name="connsiteX1" fmla="*/ 841817 w 841817"/>
              <a:gd name="connsiteY1" fmla="*/ 62530 h 1409910"/>
              <a:gd name="connsiteX2" fmla="*/ 43943 w 841817"/>
              <a:gd name="connsiteY2" fmla="*/ 1409910 h 1409910"/>
              <a:gd name="connsiteX3" fmla="*/ 0 w 841817"/>
              <a:gd name="connsiteY3" fmla="*/ 1243266 h 1409910"/>
              <a:gd name="connsiteX4" fmla="*/ 736222 w 841817"/>
              <a:gd name="connsiteY4" fmla="*/ 0 h 140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817" h="1409910">
                <a:moveTo>
                  <a:pt x="736222" y="0"/>
                </a:moveTo>
                <a:lnTo>
                  <a:pt x="841817" y="62530"/>
                </a:lnTo>
                <a:lnTo>
                  <a:pt x="43943" y="1409910"/>
                </a:lnTo>
                <a:lnTo>
                  <a:pt x="0" y="1243266"/>
                </a:lnTo>
                <a:lnTo>
                  <a:pt x="736222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0" y="1606550"/>
            <a:ext cx="744538" cy="2470150"/>
          </a:xfrm>
          <a:custGeom>
            <a:avLst/>
            <a:gdLst>
              <a:gd name="connsiteX0" fmla="*/ 423710 w 743861"/>
              <a:gd name="connsiteY0" fmla="*/ 0 h 2470294"/>
              <a:gd name="connsiteX1" fmla="*/ 743861 w 743861"/>
              <a:gd name="connsiteY1" fmla="*/ 1214127 h 2470294"/>
              <a:gd name="connsiteX2" fmla="*/ 0 w 743861"/>
              <a:gd name="connsiteY2" fmla="*/ 2470294 h 2470294"/>
              <a:gd name="connsiteX3" fmla="*/ 0 w 743861"/>
              <a:gd name="connsiteY3" fmla="*/ 715524 h 2470294"/>
              <a:gd name="connsiteX4" fmla="*/ 423710 w 743861"/>
              <a:gd name="connsiteY4" fmla="*/ 0 h 247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861" h="2470294">
                <a:moveTo>
                  <a:pt x="423710" y="0"/>
                </a:moveTo>
                <a:lnTo>
                  <a:pt x="743861" y="1214127"/>
                </a:lnTo>
                <a:lnTo>
                  <a:pt x="0" y="2470294"/>
                </a:lnTo>
                <a:lnTo>
                  <a:pt x="0" y="715524"/>
                </a:lnTo>
                <a:lnTo>
                  <a:pt x="42371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44538" y="2192338"/>
            <a:ext cx="477838" cy="795338"/>
          </a:xfrm>
          <a:custGeom>
            <a:avLst/>
            <a:gdLst>
              <a:gd name="connsiteX0" fmla="*/ 372128 w 477723"/>
              <a:gd name="connsiteY0" fmla="*/ 0 h 795060"/>
              <a:gd name="connsiteX1" fmla="*/ 477723 w 477723"/>
              <a:gd name="connsiteY1" fmla="*/ 62530 h 795060"/>
              <a:gd name="connsiteX2" fmla="*/ 43943 w 477723"/>
              <a:gd name="connsiteY2" fmla="*/ 795060 h 795060"/>
              <a:gd name="connsiteX3" fmla="*/ 0 w 477723"/>
              <a:gd name="connsiteY3" fmla="*/ 628417 h 795060"/>
              <a:gd name="connsiteX4" fmla="*/ 372128 w 477723"/>
              <a:gd name="connsiteY4" fmla="*/ 0 h 79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23" h="795060">
                <a:moveTo>
                  <a:pt x="372128" y="0"/>
                </a:moveTo>
                <a:lnTo>
                  <a:pt x="477723" y="62530"/>
                </a:lnTo>
                <a:lnTo>
                  <a:pt x="43943" y="795060"/>
                </a:lnTo>
                <a:lnTo>
                  <a:pt x="0" y="628417"/>
                </a:lnTo>
                <a:lnTo>
                  <a:pt x="372128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2987675"/>
            <a:ext cx="1320800" cy="3578225"/>
          </a:xfrm>
          <a:custGeom>
            <a:avLst/>
            <a:gdLst>
              <a:gd name="connsiteX0" fmla="*/ 787804 w 1320800"/>
              <a:gd name="connsiteY0" fmla="*/ 0 h 3578276"/>
              <a:gd name="connsiteX1" fmla="*/ 1320800 w 1320800"/>
              <a:gd name="connsiteY1" fmla="*/ 2021308 h 3578276"/>
              <a:gd name="connsiteX2" fmla="*/ 0 w 1320800"/>
              <a:gd name="connsiteY2" fmla="*/ 3578276 h 3578276"/>
              <a:gd name="connsiteX3" fmla="*/ 0 w 1320800"/>
              <a:gd name="connsiteY3" fmla="*/ 1330374 h 3578276"/>
              <a:gd name="connsiteX4" fmla="*/ 787804 w 1320800"/>
              <a:gd name="connsiteY4" fmla="*/ 0 h 357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3578276">
                <a:moveTo>
                  <a:pt x="787804" y="0"/>
                </a:moveTo>
                <a:lnTo>
                  <a:pt x="1320800" y="2021308"/>
                </a:lnTo>
                <a:lnTo>
                  <a:pt x="0" y="3578276"/>
                </a:lnTo>
                <a:lnTo>
                  <a:pt x="0" y="1330374"/>
                </a:lnTo>
                <a:lnTo>
                  <a:pt x="787804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20807281">
            <a:off x="831850" y="-330200"/>
            <a:ext cx="2017713" cy="7518400"/>
          </a:xfrm>
          <a:custGeom>
            <a:avLst/>
            <a:gdLst>
              <a:gd name="connsiteX0" fmla="*/ 0 w 2017003"/>
              <a:gd name="connsiteY0" fmla="*/ 0 h 7517986"/>
              <a:gd name="connsiteX1" fmla="*/ 2017003 w 2017003"/>
              <a:gd name="connsiteY1" fmla="*/ 473529 h 7517986"/>
              <a:gd name="connsiteX2" fmla="*/ 2017003 w 2017003"/>
              <a:gd name="connsiteY2" fmla="*/ 7517986 h 7517986"/>
              <a:gd name="connsiteX3" fmla="*/ 0 w 2017003"/>
              <a:gd name="connsiteY3" fmla="*/ 7044458 h 75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7003" h="7517986">
                <a:moveTo>
                  <a:pt x="0" y="0"/>
                </a:moveTo>
                <a:lnTo>
                  <a:pt x="2017003" y="473529"/>
                </a:lnTo>
                <a:lnTo>
                  <a:pt x="2017003" y="7517986"/>
                </a:lnTo>
                <a:lnTo>
                  <a:pt x="0" y="704445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05730" y="2906395"/>
            <a:ext cx="53727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pt-BR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Gaia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4" name="文本框 8"/>
          <p:cNvSpPr txBox="1"/>
          <p:nvPr/>
        </p:nvSpPr>
        <p:spPr>
          <a:xfrm>
            <a:off x="6224905" y="4107180"/>
            <a:ext cx="33356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pt-BR" altLang="en-US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Gestão de Farmácias</a:t>
            </a:r>
            <a:endParaRPr lang="pt-BR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6" name="文本框 8"/>
          <p:cNvSpPr txBox="1"/>
          <p:nvPr/>
        </p:nvSpPr>
        <p:spPr>
          <a:xfrm>
            <a:off x="6262370" y="6459220"/>
            <a:ext cx="66484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sz="2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Jean Barp, Matheus Christmann e Michell Spagnol</a:t>
            </a:r>
            <a:endParaRPr lang="pt-BR" altLang="zh-CN" sz="2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929188" y="433863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9559925" y="433863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Logo-Unoesc-bran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5320665"/>
            <a:ext cx="1275715" cy="101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4037965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文本框 54"/>
          <p:cNvSpPr txBox="1"/>
          <p:nvPr/>
        </p:nvSpPr>
        <p:spPr>
          <a:xfrm>
            <a:off x="1270" y="-19685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Políticas de Backup e Restore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4517390"/>
            <a:ext cx="8363585" cy="2120900"/>
          </a:xfrm>
          <a:prstGeom prst="rect">
            <a:avLst/>
          </a:prstGeom>
        </p:spPr>
      </p:pic>
      <p:grpSp>
        <p:nvGrpSpPr>
          <p:cNvPr id="6" name="组合 8"/>
          <p:cNvGrpSpPr/>
          <p:nvPr/>
        </p:nvGrpSpPr>
        <p:grpSpPr>
          <a:xfrm rot="0">
            <a:off x="1270" y="4321810"/>
            <a:ext cx="2819400" cy="2819400"/>
            <a:chOff x="0" y="0"/>
            <a:chExt cx="2819400" cy="2819400"/>
          </a:xfrm>
        </p:grpSpPr>
        <p:sp>
          <p:nvSpPr>
            <p:cNvPr id="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3712210"/>
            <a:ext cx="723900" cy="609600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770" y="347980"/>
            <a:ext cx="11231245" cy="39738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文本框 54"/>
          <p:cNvSpPr txBox="1"/>
          <p:nvPr/>
        </p:nvSpPr>
        <p:spPr>
          <a:xfrm>
            <a:off x="76835" y="66040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Requisitos - (Exemplos)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Espaço Reservado para Conteúdo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0055" y="632460"/>
            <a:ext cx="9753600" cy="282130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" y="3691255"/>
            <a:ext cx="8681720" cy="26498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 descr="Diagrama de Caso de Uso - Ga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86360"/>
            <a:ext cx="8922385" cy="6685280"/>
          </a:xfrm>
          <a:prstGeom prst="rect">
            <a:avLst/>
          </a:prstGeom>
        </p:spPr>
      </p:pic>
      <p:sp>
        <p:nvSpPr>
          <p:cNvPr id="13" name="文本框 54"/>
          <p:cNvSpPr txBox="1"/>
          <p:nvPr/>
        </p:nvSpPr>
        <p:spPr>
          <a:xfrm>
            <a:off x="105410" y="57785"/>
            <a:ext cx="55206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Diagrama de Caso de Uso - (Completo)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529" name="组合 8"/>
          <p:cNvGrpSpPr/>
          <p:nvPr/>
        </p:nvGrpSpPr>
        <p:grpSpPr>
          <a:xfrm rot="16200000">
            <a:off x="0" y="4037965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文本框 54"/>
          <p:cNvSpPr txBox="1"/>
          <p:nvPr/>
        </p:nvSpPr>
        <p:spPr>
          <a:xfrm>
            <a:off x="0" y="57785"/>
            <a:ext cx="38296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Fluxo de Caso de Uso - (Venda)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Espaço Reservado para Conteúdo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8880" y="605155"/>
            <a:ext cx="9022080" cy="5647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0725" y="431165"/>
            <a:ext cx="7650480" cy="6120765"/>
          </a:xfrm>
          <a:prstGeom prst="rect">
            <a:avLst/>
          </a:prstGeom>
        </p:spPr>
      </p:pic>
      <p:sp>
        <p:nvSpPr>
          <p:cNvPr id="13" name="文本框 54"/>
          <p:cNvSpPr txBox="1"/>
          <p:nvPr/>
        </p:nvSpPr>
        <p:spPr>
          <a:xfrm>
            <a:off x="105410" y="57785"/>
            <a:ext cx="4044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Diagrama de Sequência - (Venda)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3115" y="426085"/>
            <a:ext cx="7461250" cy="6325235"/>
          </a:xfrm>
          <a:prstGeom prst="rect">
            <a:avLst/>
          </a:prstGeom>
        </p:spPr>
      </p:pic>
      <p:sp>
        <p:nvSpPr>
          <p:cNvPr id="13" name="文本框 54"/>
          <p:cNvSpPr txBox="1"/>
          <p:nvPr/>
        </p:nvSpPr>
        <p:spPr>
          <a:xfrm>
            <a:off x="0" y="57785"/>
            <a:ext cx="60045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Diagrama de Atividades - (Cadastro de Pessoa)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2529" name="组合 8"/>
          <p:cNvGrpSpPr/>
          <p:nvPr/>
        </p:nvGrpSpPr>
        <p:grpSpPr>
          <a:xfrm rot="16200000">
            <a:off x="0" y="40284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文本框 54"/>
          <p:cNvSpPr txBox="1"/>
          <p:nvPr/>
        </p:nvSpPr>
        <p:spPr>
          <a:xfrm>
            <a:off x="115570" y="104775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Diagrama de Estados - (Cadastro de Pessoa)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9155" y="2116455"/>
            <a:ext cx="9876790" cy="3309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5" name="Imagem 4" descr="Diagrama de Classes - Ga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7415" y="57785"/>
            <a:ext cx="8942070" cy="6533515"/>
          </a:xfrm>
          <a:prstGeom prst="rect">
            <a:avLst/>
          </a:prstGeom>
        </p:spPr>
      </p:pic>
      <p:sp>
        <p:nvSpPr>
          <p:cNvPr id="13" name="文本框 54"/>
          <p:cNvSpPr txBox="1"/>
          <p:nvPr/>
        </p:nvSpPr>
        <p:spPr>
          <a:xfrm>
            <a:off x="0" y="57785"/>
            <a:ext cx="29571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Diagrama de Classes - (Completo)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4037965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" name="Imagem 3" descr="Eclipse_(software)-Logo.w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-86360"/>
            <a:ext cx="1028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任意多边形 24"/>
          <p:cNvSpPr/>
          <p:nvPr/>
        </p:nvSpPr>
        <p:spPr>
          <a:xfrm rot="2517681">
            <a:off x="323850" y="-2132012"/>
            <a:ext cx="3802063" cy="6715125"/>
          </a:xfrm>
          <a:custGeom>
            <a:avLst/>
            <a:gdLst>
              <a:gd name="connsiteX0" fmla="*/ 13824 w 3802561"/>
              <a:gd name="connsiteY0" fmla="*/ 3406770 h 6715538"/>
              <a:gd name="connsiteX1" fmla="*/ 3802561 w 3802561"/>
              <a:gd name="connsiteY1" fmla="*/ 0 h 6715538"/>
              <a:gd name="connsiteX2" fmla="*/ 3756766 w 3802561"/>
              <a:gd name="connsiteY2" fmla="*/ 6715538 h 6715538"/>
              <a:gd name="connsiteX3" fmla="*/ 0 w 3802561"/>
              <a:gd name="connsiteY3" fmla="*/ 4168654 h 6715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2561" h="6715538">
                <a:moveTo>
                  <a:pt x="13824" y="3406770"/>
                </a:moveTo>
                <a:lnTo>
                  <a:pt x="3802561" y="0"/>
                </a:lnTo>
                <a:lnTo>
                  <a:pt x="3756766" y="6715538"/>
                </a:lnTo>
                <a:lnTo>
                  <a:pt x="0" y="41686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0" y="0"/>
            <a:ext cx="379413" cy="2081213"/>
          </a:xfrm>
          <a:custGeom>
            <a:avLst/>
            <a:gdLst>
              <a:gd name="connsiteX0" fmla="*/ 0 w 379767"/>
              <a:gd name="connsiteY0" fmla="*/ 0 h 2081528"/>
              <a:gd name="connsiteX1" fmla="*/ 379767 w 379767"/>
              <a:gd name="connsiteY1" fmla="*/ 1440210 h 2081528"/>
              <a:gd name="connsiteX2" fmla="*/ 0 w 379767"/>
              <a:gd name="connsiteY2" fmla="*/ 2081528 h 2081528"/>
              <a:gd name="connsiteX3" fmla="*/ 0 w 379767"/>
              <a:gd name="connsiteY3" fmla="*/ 0 h 20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767" h="2081528">
                <a:moveTo>
                  <a:pt x="0" y="0"/>
                </a:moveTo>
                <a:lnTo>
                  <a:pt x="379767" y="1440210"/>
                </a:lnTo>
                <a:lnTo>
                  <a:pt x="0" y="2081528"/>
                </a:lnTo>
                <a:lnTo>
                  <a:pt x="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79413" y="196850"/>
            <a:ext cx="842963" cy="1409700"/>
          </a:xfrm>
          <a:custGeom>
            <a:avLst/>
            <a:gdLst>
              <a:gd name="connsiteX0" fmla="*/ 736222 w 841817"/>
              <a:gd name="connsiteY0" fmla="*/ 0 h 1409910"/>
              <a:gd name="connsiteX1" fmla="*/ 841817 w 841817"/>
              <a:gd name="connsiteY1" fmla="*/ 62530 h 1409910"/>
              <a:gd name="connsiteX2" fmla="*/ 43943 w 841817"/>
              <a:gd name="connsiteY2" fmla="*/ 1409910 h 1409910"/>
              <a:gd name="connsiteX3" fmla="*/ 0 w 841817"/>
              <a:gd name="connsiteY3" fmla="*/ 1243266 h 1409910"/>
              <a:gd name="connsiteX4" fmla="*/ 736222 w 841817"/>
              <a:gd name="connsiteY4" fmla="*/ 0 h 140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817" h="1409910">
                <a:moveTo>
                  <a:pt x="736222" y="0"/>
                </a:moveTo>
                <a:lnTo>
                  <a:pt x="841817" y="62530"/>
                </a:lnTo>
                <a:lnTo>
                  <a:pt x="43943" y="1409910"/>
                </a:lnTo>
                <a:lnTo>
                  <a:pt x="0" y="1243266"/>
                </a:lnTo>
                <a:lnTo>
                  <a:pt x="736222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0" y="1606550"/>
            <a:ext cx="744538" cy="2470150"/>
          </a:xfrm>
          <a:custGeom>
            <a:avLst/>
            <a:gdLst>
              <a:gd name="connsiteX0" fmla="*/ 423710 w 743861"/>
              <a:gd name="connsiteY0" fmla="*/ 0 h 2470294"/>
              <a:gd name="connsiteX1" fmla="*/ 743861 w 743861"/>
              <a:gd name="connsiteY1" fmla="*/ 1214127 h 2470294"/>
              <a:gd name="connsiteX2" fmla="*/ 0 w 743861"/>
              <a:gd name="connsiteY2" fmla="*/ 2470294 h 2470294"/>
              <a:gd name="connsiteX3" fmla="*/ 0 w 743861"/>
              <a:gd name="connsiteY3" fmla="*/ 715524 h 2470294"/>
              <a:gd name="connsiteX4" fmla="*/ 423710 w 743861"/>
              <a:gd name="connsiteY4" fmla="*/ 0 h 247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861" h="2470294">
                <a:moveTo>
                  <a:pt x="423710" y="0"/>
                </a:moveTo>
                <a:lnTo>
                  <a:pt x="743861" y="1214127"/>
                </a:lnTo>
                <a:lnTo>
                  <a:pt x="0" y="2470294"/>
                </a:lnTo>
                <a:lnTo>
                  <a:pt x="0" y="715524"/>
                </a:lnTo>
                <a:lnTo>
                  <a:pt x="423710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744538" y="2192338"/>
            <a:ext cx="477838" cy="795338"/>
          </a:xfrm>
          <a:custGeom>
            <a:avLst/>
            <a:gdLst>
              <a:gd name="connsiteX0" fmla="*/ 372128 w 477723"/>
              <a:gd name="connsiteY0" fmla="*/ 0 h 795060"/>
              <a:gd name="connsiteX1" fmla="*/ 477723 w 477723"/>
              <a:gd name="connsiteY1" fmla="*/ 62530 h 795060"/>
              <a:gd name="connsiteX2" fmla="*/ 43943 w 477723"/>
              <a:gd name="connsiteY2" fmla="*/ 795060 h 795060"/>
              <a:gd name="connsiteX3" fmla="*/ 0 w 477723"/>
              <a:gd name="connsiteY3" fmla="*/ 628417 h 795060"/>
              <a:gd name="connsiteX4" fmla="*/ 372128 w 477723"/>
              <a:gd name="connsiteY4" fmla="*/ 0 h 79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723" h="795060">
                <a:moveTo>
                  <a:pt x="372128" y="0"/>
                </a:moveTo>
                <a:lnTo>
                  <a:pt x="477723" y="62530"/>
                </a:lnTo>
                <a:lnTo>
                  <a:pt x="43943" y="795060"/>
                </a:lnTo>
                <a:lnTo>
                  <a:pt x="0" y="628417"/>
                </a:lnTo>
                <a:lnTo>
                  <a:pt x="372128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2987675"/>
            <a:ext cx="1320800" cy="3578225"/>
          </a:xfrm>
          <a:custGeom>
            <a:avLst/>
            <a:gdLst>
              <a:gd name="connsiteX0" fmla="*/ 787804 w 1320800"/>
              <a:gd name="connsiteY0" fmla="*/ 0 h 3578276"/>
              <a:gd name="connsiteX1" fmla="*/ 1320800 w 1320800"/>
              <a:gd name="connsiteY1" fmla="*/ 2021308 h 3578276"/>
              <a:gd name="connsiteX2" fmla="*/ 0 w 1320800"/>
              <a:gd name="connsiteY2" fmla="*/ 3578276 h 3578276"/>
              <a:gd name="connsiteX3" fmla="*/ 0 w 1320800"/>
              <a:gd name="connsiteY3" fmla="*/ 1330374 h 3578276"/>
              <a:gd name="connsiteX4" fmla="*/ 787804 w 1320800"/>
              <a:gd name="connsiteY4" fmla="*/ 0 h 357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3578276">
                <a:moveTo>
                  <a:pt x="787804" y="0"/>
                </a:moveTo>
                <a:lnTo>
                  <a:pt x="1320800" y="2021308"/>
                </a:lnTo>
                <a:lnTo>
                  <a:pt x="0" y="3578276"/>
                </a:lnTo>
                <a:lnTo>
                  <a:pt x="0" y="1330374"/>
                </a:lnTo>
                <a:lnTo>
                  <a:pt x="787804" y="0"/>
                </a:lnTo>
                <a:close/>
              </a:path>
            </a:pathLst>
          </a:custGeom>
          <a:solidFill>
            <a:srgbClr val="62B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20807281">
            <a:off x="831850" y="-330200"/>
            <a:ext cx="2017713" cy="7518400"/>
          </a:xfrm>
          <a:custGeom>
            <a:avLst/>
            <a:gdLst>
              <a:gd name="connsiteX0" fmla="*/ 0 w 2017003"/>
              <a:gd name="connsiteY0" fmla="*/ 0 h 7517986"/>
              <a:gd name="connsiteX1" fmla="*/ 2017003 w 2017003"/>
              <a:gd name="connsiteY1" fmla="*/ 473529 h 7517986"/>
              <a:gd name="connsiteX2" fmla="*/ 2017003 w 2017003"/>
              <a:gd name="connsiteY2" fmla="*/ 7517986 h 7517986"/>
              <a:gd name="connsiteX3" fmla="*/ 0 w 2017003"/>
              <a:gd name="connsiteY3" fmla="*/ 7044458 h 75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7003" h="7517986">
                <a:moveTo>
                  <a:pt x="0" y="0"/>
                </a:moveTo>
                <a:lnTo>
                  <a:pt x="2017003" y="473529"/>
                </a:lnTo>
                <a:lnTo>
                  <a:pt x="2017003" y="7517986"/>
                </a:lnTo>
                <a:lnTo>
                  <a:pt x="0" y="704445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05730" y="2730500"/>
            <a:ext cx="537337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pt-BR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Obrigado por acompanhar!</a:t>
            </a:r>
            <a:endParaRPr lang="pt-BR" altLang="zh-CN" sz="44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378" name="文本框 8"/>
          <p:cNvSpPr txBox="1"/>
          <p:nvPr/>
        </p:nvSpPr>
        <p:spPr>
          <a:xfrm>
            <a:off x="6253480" y="4278630"/>
            <a:ext cx="32543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Font typeface="Arial" panose="020B0604020202020204" pitchFamily="34" charset="0"/>
            </a:pPr>
            <a:r>
              <a:rPr lang="pt-BR" altLang="en-US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(Gaia)</a:t>
            </a:r>
            <a:endParaRPr lang="pt-BR" altLang="en-US" sz="2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957763" y="451008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9521825" y="4510088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Logo-Unoesc-bran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5320665"/>
            <a:ext cx="1275715" cy="101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5" name="Imagem 14" descr="Modelo Relacional - Ga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189230"/>
            <a:ext cx="10452735" cy="6374765"/>
          </a:xfrm>
          <a:prstGeom prst="rect">
            <a:avLst/>
          </a:prstGeom>
        </p:spPr>
      </p:pic>
      <p:sp>
        <p:nvSpPr>
          <p:cNvPr id="13" name="文本框 54"/>
          <p:cNvSpPr txBox="1"/>
          <p:nvPr/>
        </p:nvSpPr>
        <p:spPr>
          <a:xfrm>
            <a:off x="95250" y="57785"/>
            <a:ext cx="33705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Modelo Relacional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54"/>
          <p:cNvSpPr txBox="1"/>
          <p:nvPr/>
        </p:nvSpPr>
        <p:spPr>
          <a:xfrm>
            <a:off x="115570" y="104775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Modelo Relacional - Parte Superior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Espaço Reservado para Conteúdo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" y="1391285"/>
            <a:ext cx="12050395" cy="3683000"/>
          </a:xfrm>
          <a:prstGeom prst="rect">
            <a:avLst/>
          </a:prstGeom>
        </p:spPr>
      </p:pic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文本框 54"/>
          <p:cNvSpPr txBox="1"/>
          <p:nvPr/>
        </p:nvSpPr>
        <p:spPr>
          <a:xfrm>
            <a:off x="115570" y="104775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Modelo Relacional - Parte Inferior Esquerda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2160" y="928370"/>
            <a:ext cx="10449560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文本框 54"/>
          <p:cNvSpPr txBox="1"/>
          <p:nvPr/>
        </p:nvSpPr>
        <p:spPr>
          <a:xfrm>
            <a:off x="115570" y="104775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Modelo Relacional - Parte Inferior Direita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912495"/>
            <a:ext cx="7921625" cy="5033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文本框 54"/>
          <p:cNvSpPr txBox="1"/>
          <p:nvPr/>
        </p:nvSpPr>
        <p:spPr>
          <a:xfrm>
            <a:off x="106045" y="66040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Relatórios - Junções e Views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530" y="507365"/>
            <a:ext cx="11584305" cy="35140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4094480"/>
            <a:ext cx="5155565" cy="2442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1005" y="1373505"/>
            <a:ext cx="5574665" cy="4110990"/>
          </a:xfrm>
          <a:prstGeom prst="rect">
            <a:avLst/>
          </a:prstGeom>
        </p:spPr>
      </p:pic>
      <p:grpSp>
        <p:nvGrpSpPr>
          <p:cNvPr id="22529" name="组合 8"/>
          <p:cNvGrpSpPr/>
          <p:nvPr/>
        </p:nvGrpSpPr>
        <p:grpSpPr>
          <a:xfrm rot="16200000">
            <a:off x="0" y="39522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235" y="1373505"/>
            <a:ext cx="5282565" cy="3585845"/>
          </a:xfrm>
          <a:prstGeom prst="rect">
            <a:avLst/>
          </a:prstGeom>
        </p:spPr>
      </p:pic>
      <p:sp>
        <p:nvSpPr>
          <p:cNvPr id="9" name="文本框 54"/>
          <p:cNvSpPr txBox="1"/>
          <p:nvPr/>
        </p:nvSpPr>
        <p:spPr>
          <a:xfrm>
            <a:off x="106045" y="66040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Grupos e Permissões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29" name="组合 8"/>
          <p:cNvGrpSpPr/>
          <p:nvPr/>
        </p:nvGrpSpPr>
        <p:grpSpPr>
          <a:xfrm rot="16200000">
            <a:off x="0" y="4037965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文本框 54"/>
          <p:cNvSpPr txBox="1"/>
          <p:nvPr/>
        </p:nvSpPr>
        <p:spPr>
          <a:xfrm>
            <a:off x="106045" y="66040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Triggers e Procedures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Espaço Reservado para Conteúdo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150" y="598805"/>
            <a:ext cx="11569700" cy="5808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0" y="4325620"/>
            <a:ext cx="10538460" cy="2098040"/>
          </a:xfrm>
          <a:prstGeom prst="rect">
            <a:avLst/>
          </a:prstGeom>
        </p:spPr>
      </p:pic>
      <p:grpSp>
        <p:nvGrpSpPr>
          <p:cNvPr id="22529" name="组合 8"/>
          <p:cNvGrpSpPr/>
          <p:nvPr/>
        </p:nvGrpSpPr>
        <p:grpSpPr>
          <a:xfrm rot="16200000">
            <a:off x="0" y="4028440"/>
            <a:ext cx="2819400" cy="2819400"/>
            <a:chOff x="0" y="0"/>
            <a:chExt cx="2819400" cy="2819400"/>
          </a:xfrm>
        </p:grpSpPr>
        <p:sp>
          <p:nvSpPr>
            <p:cNvPr id="27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" name="组合 8"/>
          <p:cNvGrpSpPr/>
          <p:nvPr/>
        </p:nvGrpSpPr>
        <p:grpSpPr>
          <a:xfrm rot="5400000">
            <a:off x="9372600" y="0"/>
            <a:ext cx="2819400" cy="2819400"/>
            <a:chOff x="0" y="0"/>
            <a:chExt cx="2819400" cy="2819400"/>
          </a:xfrm>
        </p:grpSpPr>
        <p:sp>
          <p:nvSpPr>
            <p:cNvPr id="30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文本框 54"/>
          <p:cNvSpPr txBox="1"/>
          <p:nvPr/>
        </p:nvSpPr>
        <p:spPr>
          <a:xfrm>
            <a:off x="180975" y="66040"/>
            <a:ext cx="59950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pt-BR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Triggers e Procedures</a:t>
            </a:r>
            <a:endParaRPr lang="pt-BR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" y="434340"/>
            <a:ext cx="7821930" cy="35261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145" y="1485900"/>
            <a:ext cx="3611880" cy="1333500"/>
          </a:xfrm>
          <a:prstGeom prst="rect">
            <a:avLst/>
          </a:prstGeom>
        </p:spPr>
      </p:pic>
      <p:grpSp>
        <p:nvGrpSpPr>
          <p:cNvPr id="11" name="组合 8"/>
          <p:cNvGrpSpPr/>
          <p:nvPr/>
        </p:nvGrpSpPr>
        <p:grpSpPr>
          <a:xfrm rot="0">
            <a:off x="0" y="4028440"/>
            <a:ext cx="2819400" cy="2819400"/>
            <a:chOff x="0" y="0"/>
            <a:chExt cx="2819400" cy="2819400"/>
          </a:xfrm>
        </p:grpSpPr>
        <p:sp>
          <p:nvSpPr>
            <p:cNvPr id="12" name="任意多边形 6"/>
            <p:cNvSpPr/>
            <p:nvPr/>
          </p:nvSpPr>
          <p:spPr>
            <a:xfrm>
              <a:off x="0" y="0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任意多边形 7"/>
            <p:cNvSpPr/>
            <p:nvPr/>
          </p:nvSpPr>
          <p:spPr>
            <a:xfrm rot="5400000" flipV="1">
              <a:off x="1319209" y="-1319212"/>
              <a:ext cx="180975" cy="2819400"/>
            </a:xfrm>
            <a:custGeom>
              <a:avLst/>
              <a:gdLst>
                <a:gd name="connsiteX0" fmla="*/ 180976 w 180976"/>
                <a:gd name="connsiteY0" fmla="*/ 2392742 h 2819400"/>
                <a:gd name="connsiteX1" fmla="*/ 180976 w 180976"/>
                <a:gd name="connsiteY1" fmla="*/ 2609850 h 2819400"/>
                <a:gd name="connsiteX2" fmla="*/ 0 w 180976"/>
                <a:gd name="connsiteY2" fmla="*/ 2819400 h 2819400"/>
                <a:gd name="connsiteX3" fmla="*/ 0 w 180976"/>
                <a:gd name="connsiteY3" fmla="*/ 2564146 h 2819400"/>
                <a:gd name="connsiteX4" fmla="*/ 180976 w 180976"/>
                <a:gd name="connsiteY4" fmla="*/ 2133606 h 2819400"/>
                <a:gd name="connsiteX5" fmla="*/ 180976 w 180976"/>
                <a:gd name="connsiteY5" fmla="*/ 2302566 h 2819400"/>
                <a:gd name="connsiteX6" fmla="*/ 0 w 180976"/>
                <a:gd name="connsiteY6" fmla="*/ 2473970 h 2819400"/>
                <a:gd name="connsiteX7" fmla="*/ 0 w 180976"/>
                <a:gd name="connsiteY7" fmla="*/ 2305010 h 2819400"/>
                <a:gd name="connsiteX8" fmla="*/ 0 w 180976"/>
                <a:gd name="connsiteY8" fmla="*/ 0 h 2819400"/>
                <a:gd name="connsiteX9" fmla="*/ 180976 w 180976"/>
                <a:gd name="connsiteY9" fmla="*/ 0 h 2819400"/>
                <a:gd name="connsiteX10" fmla="*/ 180976 w 180976"/>
                <a:gd name="connsiteY10" fmla="*/ 2043430 h 2819400"/>
                <a:gd name="connsiteX11" fmla="*/ 0 w 180976"/>
                <a:gd name="connsiteY11" fmla="*/ 2214834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6" h="2819400">
                  <a:moveTo>
                    <a:pt x="180976" y="2392742"/>
                  </a:moveTo>
                  <a:lnTo>
                    <a:pt x="180976" y="2609850"/>
                  </a:lnTo>
                  <a:lnTo>
                    <a:pt x="0" y="2819400"/>
                  </a:lnTo>
                  <a:lnTo>
                    <a:pt x="0" y="2564146"/>
                  </a:lnTo>
                  <a:close/>
                  <a:moveTo>
                    <a:pt x="180976" y="2133606"/>
                  </a:moveTo>
                  <a:lnTo>
                    <a:pt x="180976" y="2302566"/>
                  </a:lnTo>
                  <a:lnTo>
                    <a:pt x="0" y="2473970"/>
                  </a:lnTo>
                  <a:lnTo>
                    <a:pt x="0" y="2305010"/>
                  </a:lnTo>
                  <a:close/>
                  <a:moveTo>
                    <a:pt x="0" y="0"/>
                  </a:moveTo>
                  <a:lnTo>
                    <a:pt x="180976" y="0"/>
                  </a:lnTo>
                  <a:lnTo>
                    <a:pt x="180976" y="2043430"/>
                  </a:lnTo>
                  <a:lnTo>
                    <a:pt x="0" y="2214834"/>
                  </a:lnTo>
                  <a:close/>
                </a:path>
              </a:pathLst>
            </a:custGeom>
            <a:solidFill>
              <a:srgbClr val="62B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Presentation</Application>
  <PresentationFormat>宽屏</PresentationFormat>
  <Paragraphs>42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mathe</cp:lastModifiedBy>
  <cp:revision>68</cp:revision>
  <dcterms:created xsi:type="dcterms:W3CDTF">2016-01-14T12:57:00Z</dcterms:created>
  <dcterms:modified xsi:type="dcterms:W3CDTF">2022-12-04T22:26:34Z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1046-11.2.0.11417</vt:lpwstr>
  </property>
  <property fmtid="{D5CDD505-2E9C-101B-9397-08002B2CF9AE}" pid="3" name="ICV">
    <vt:lpwstr>8367D6731248493D8571B2C872EBE733</vt:lpwstr>
  </property>
</Properties>
</file>