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7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90" r:id="rId13"/>
    <p:sldId id="288" r:id="rId14"/>
    <p:sldId id="286" r:id="rId15"/>
    <p:sldId id="289" r:id="rId16"/>
    <p:sldId id="287" r:id="rId17"/>
    <p:sldId id="285" r:id="rId18"/>
    <p:sldId id="284" r:id="rId19"/>
    <p:sldId id="291" r:id="rId20"/>
    <p:sldId id="265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83F"/>
    <a:srgbClr val="404040"/>
    <a:srgbClr val="1B212E"/>
    <a:srgbClr val="20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2" y="66"/>
      </p:cViewPr>
      <p:guideLst>
        <p:guide orient="horz" pos="2186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7F68C4-E3A8-4E39-952E-FA88D2C222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5730" y="2906395"/>
            <a:ext cx="53727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Gaia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文本框 8"/>
          <p:cNvSpPr txBox="1"/>
          <p:nvPr/>
        </p:nvSpPr>
        <p:spPr>
          <a:xfrm>
            <a:off x="6224905" y="4107180"/>
            <a:ext cx="3335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Gestão de Farmácias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文本框 8"/>
          <p:cNvSpPr txBox="1"/>
          <p:nvPr/>
        </p:nvSpPr>
        <p:spPr>
          <a:xfrm>
            <a:off x="6262370" y="6459220"/>
            <a:ext cx="66484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Jean Barp, Matheus Christmann e Michell Spagnol</a:t>
            </a:r>
            <a:endParaRPr lang="pt-BR" altLang="zh-CN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929188" y="433863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559925" y="433863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-Unoesc-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5320665"/>
            <a:ext cx="127571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文本框 54"/>
          <p:cNvSpPr txBox="1"/>
          <p:nvPr/>
        </p:nvSpPr>
        <p:spPr>
          <a:xfrm>
            <a:off x="1270" y="-1968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Políticas de Backup e Restore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4517390"/>
            <a:ext cx="8363585" cy="2120900"/>
          </a:xfrm>
          <a:prstGeom prst="rect">
            <a:avLst/>
          </a:prstGeom>
        </p:spPr>
      </p:pic>
      <p:grpSp>
        <p:nvGrpSpPr>
          <p:cNvPr id="6" name="组合 8"/>
          <p:cNvGrpSpPr/>
          <p:nvPr/>
        </p:nvGrpSpPr>
        <p:grpSpPr>
          <a:xfrm rot="0">
            <a:off x="1270" y="4321810"/>
            <a:ext cx="2819400" cy="2819400"/>
            <a:chOff x="0" y="0"/>
            <a:chExt cx="2819400" cy="2819400"/>
          </a:xfrm>
        </p:grpSpPr>
        <p:sp>
          <p:nvSpPr>
            <p:cNvPr id="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3712210"/>
            <a:ext cx="723900" cy="609600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770" y="347980"/>
            <a:ext cx="11231245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7683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Requisitos - (Exemplos)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" y="632460"/>
            <a:ext cx="9753600" cy="28213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3691255"/>
            <a:ext cx="868172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Diagrama de Caso de Uso - Ga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86360"/>
            <a:ext cx="8922385" cy="6685280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105410" y="57785"/>
            <a:ext cx="55206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Caso de Uso - (Completo)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0" y="57785"/>
            <a:ext cx="38296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Fluxo de Caso de Uso - (Venda)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880" y="605155"/>
            <a:ext cx="9022080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0725" y="431165"/>
            <a:ext cx="7650480" cy="612076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105410" y="57785"/>
            <a:ext cx="4044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Sequência - (Venda)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115" y="426085"/>
            <a:ext cx="7461250" cy="632523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0" y="57785"/>
            <a:ext cx="60045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Atividades - (Cadastro de Pessoa)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529" name="组合 8"/>
          <p:cNvGrpSpPr/>
          <p:nvPr/>
        </p:nvGrpSpPr>
        <p:grpSpPr>
          <a:xfrm rot="16200000">
            <a:off x="0" y="40284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Estados - (Cadastro de Pessoa)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2116455"/>
            <a:ext cx="9876790" cy="3309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" name="Imagem 4" descr="Diagrama de Classes - Ga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15" y="57785"/>
            <a:ext cx="8942070" cy="653351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0" y="57785"/>
            <a:ext cx="29571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Classes - (Completo)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Imagem 3" descr="Eclipse_(software)-Logo.w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-8636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5730" y="2730500"/>
            <a:ext cx="537337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Obrigado por acompanhar!</a:t>
            </a:r>
            <a:endParaRPr lang="pt-BR" altLang="zh-CN" sz="4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378" name="文本框 8"/>
          <p:cNvSpPr txBox="1"/>
          <p:nvPr/>
        </p:nvSpPr>
        <p:spPr>
          <a:xfrm>
            <a:off x="6253480" y="4278630"/>
            <a:ext cx="3254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(Gaia)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957763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521825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-Unoesc-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5320665"/>
            <a:ext cx="127571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5" name="Imagem 14" descr="Modelo Relacional - Ga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189230"/>
            <a:ext cx="10452735" cy="637476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95250" y="57785"/>
            <a:ext cx="33705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 - Parte Superior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Espaço Reservado para Conteúdo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" y="1391285"/>
            <a:ext cx="12050395" cy="368300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 - Parte Inferior Esquerda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928370"/>
            <a:ext cx="1044956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 - Parte Inferior Direita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912495"/>
            <a:ext cx="7921625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0604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Relatórios - Junções e Views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530" y="507365"/>
            <a:ext cx="11584305" cy="351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4094480"/>
            <a:ext cx="5155565" cy="2442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005" y="1373505"/>
            <a:ext cx="5574665" cy="411099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35" y="1373505"/>
            <a:ext cx="5282565" cy="3585845"/>
          </a:xfrm>
          <a:prstGeom prst="rect">
            <a:avLst/>
          </a:prstGeom>
        </p:spPr>
      </p:pic>
      <p:sp>
        <p:nvSpPr>
          <p:cNvPr id="9" name="文本框 54"/>
          <p:cNvSpPr txBox="1"/>
          <p:nvPr/>
        </p:nvSpPr>
        <p:spPr>
          <a:xfrm>
            <a:off x="10604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Grupos e Permissões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文本框 54"/>
          <p:cNvSpPr txBox="1"/>
          <p:nvPr/>
        </p:nvSpPr>
        <p:spPr>
          <a:xfrm>
            <a:off x="10604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Triggers e Procedures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Espaço Reservado para Conteúdo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" y="598805"/>
            <a:ext cx="11569700" cy="5808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4325620"/>
            <a:ext cx="10538460" cy="209804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40284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文本框 54"/>
          <p:cNvSpPr txBox="1"/>
          <p:nvPr/>
        </p:nvSpPr>
        <p:spPr>
          <a:xfrm>
            <a:off x="18097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Triggers e Procedures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434340"/>
            <a:ext cx="7821930" cy="35261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45" y="1485900"/>
            <a:ext cx="3611880" cy="1333500"/>
          </a:xfrm>
          <a:prstGeom prst="rect">
            <a:avLst/>
          </a:prstGeom>
        </p:spPr>
      </p:pic>
      <p:grpSp>
        <p:nvGrpSpPr>
          <p:cNvPr id="11" name="组合 8"/>
          <p:cNvGrpSpPr/>
          <p:nvPr/>
        </p:nvGrpSpPr>
        <p:grpSpPr>
          <a:xfrm rot="0">
            <a:off x="0" y="4028440"/>
            <a:ext cx="2819400" cy="2819400"/>
            <a:chOff x="0" y="0"/>
            <a:chExt cx="2819400" cy="2819400"/>
          </a:xfrm>
        </p:grpSpPr>
        <p:sp>
          <p:nvSpPr>
            <p:cNvPr id="12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>宽屏</PresentationFormat>
  <Paragraphs>42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mathe</cp:lastModifiedBy>
  <cp:revision>67</cp:revision>
  <dcterms:created xsi:type="dcterms:W3CDTF">2016-01-14T12:57:00Z</dcterms:created>
  <dcterms:modified xsi:type="dcterms:W3CDTF">2022-12-04T21:02:53Z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1046-11.2.0.11417</vt:lpwstr>
  </property>
  <property fmtid="{D5CDD505-2E9C-101B-9397-08002B2CF9AE}" pid="3" name="ICV">
    <vt:lpwstr>8367D6731248493D8571B2C872EBE733</vt:lpwstr>
  </property>
</Properties>
</file>