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74" r:id="rId4"/>
    <p:sldId id="280" r:id="rId5"/>
    <p:sldId id="269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83F"/>
    <a:srgbClr val="404040"/>
    <a:srgbClr val="1B212E"/>
    <a:srgbClr val="20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2" y="66"/>
      </p:cViewPr>
      <p:guideLst>
        <p:guide orient="horz" pos="2204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7F68C4-E3A8-4E39-952E-FA88D2C222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6365" y="2921635"/>
            <a:ext cx="53727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BaitaFome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文本框 8"/>
          <p:cNvSpPr txBox="1"/>
          <p:nvPr/>
        </p:nvSpPr>
        <p:spPr>
          <a:xfrm>
            <a:off x="6501765" y="4107180"/>
            <a:ext cx="2781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(App de Receitas)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文本框 8"/>
          <p:cNvSpPr txBox="1"/>
          <p:nvPr/>
        </p:nvSpPr>
        <p:spPr>
          <a:xfrm>
            <a:off x="6501130" y="6459220"/>
            <a:ext cx="56908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Lucas Baron Spier e Matheus Felipe Christmann</a:t>
            </a:r>
            <a:endParaRPr lang="pt-BR" altLang="zh-CN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5205413" y="433863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9283700" y="433863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ogo-Unoesc-bran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5320665"/>
            <a:ext cx="1275715" cy="101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Espaço Reservado para Conteúdo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4160" y="1042670"/>
            <a:ext cx="5264785" cy="4773295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 rot="16200000">
            <a:off x="0" y="403225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65" y="1971675"/>
            <a:ext cx="4771390" cy="3237230"/>
          </a:xfrm>
          <a:prstGeom prst="rect">
            <a:avLst/>
          </a:prstGeom>
        </p:spPr>
      </p:pic>
      <p:grpSp>
        <p:nvGrpSpPr>
          <p:cNvPr id="25618" name="组合 51"/>
          <p:cNvGrpSpPr/>
          <p:nvPr/>
        </p:nvGrpSpPr>
        <p:grpSpPr>
          <a:xfrm>
            <a:off x="6350" y="4445"/>
            <a:ext cx="3589020" cy="506337"/>
            <a:chOff x="1260143" y="1171646"/>
            <a:chExt cx="2097206" cy="506670"/>
          </a:xfrm>
        </p:grpSpPr>
        <p:grpSp>
          <p:nvGrpSpPr>
            <p:cNvPr id="25619" name="组合 52"/>
            <p:cNvGrpSpPr/>
            <p:nvPr/>
          </p:nvGrpSpPr>
          <p:grpSpPr>
            <a:xfrm>
              <a:off x="1260143" y="1171646"/>
              <a:ext cx="299114" cy="476108"/>
              <a:chOff x="0" y="0"/>
              <a:chExt cx="2819400" cy="281940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5400000" flipV="1">
                <a:off x="1317299" y="-1317299"/>
                <a:ext cx="178703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5622" name="组合 53"/>
            <p:cNvGrpSpPr/>
            <p:nvPr/>
          </p:nvGrpSpPr>
          <p:grpSpPr>
            <a:xfrm rot="10800000">
              <a:off x="3058235" y="1202208"/>
              <a:ext cx="299114" cy="476108"/>
              <a:chOff x="0" y="0"/>
              <a:chExt cx="2819400" cy="28194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5400000" flipV="1">
                <a:off x="1317297" y="-1307900"/>
                <a:ext cx="178709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25" name="文本框 54"/>
            <p:cNvSpPr txBox="1"/>
            <p:nvPr/>
          </p:nvSpPr>
          <p:spPr>
            <a:xfrm>
              <a:off x="1298543" y="1225034"/>
              <a:ext cx="2058806" cy="3685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pt-BR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Como nasceu o BaitaFome?</a:t>
              </a:r>
              <a:endPara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" name="组合 8"/>
          <p:cNvGrpSpPr/>
          <p:nvPr/>
        </p:nvGrpSpPr>
        <p:grpSpPr>
          <a:xfrm rot="10800000">
            <a:off x="9372600" y="4038600"/>
            <a:ext cx="2819400" cy="2819400"/>
            <a:chOff x="0" y="0"/>
            <a:chExt cx="2819400" cy="2819400"/>
          </a:xfrm>
        </p:grpSpPr>
        <p:sp>
          <p:nvSpPr>
            <p:cNvPr id="3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690" y="876935"/>
            <a:ext cx="6338570" cy="3421380"/>
          </a:xfrm>
          <a:prstGeom prst="rect">
            <a:avLst/>
          </a:prstGeom>
        </p:spPr>
      </p:pic>
      <p:grpSp>
        <p:nvGrpSpPr>
          <p:cNvPr id="25618" name="组合 51"/>
          <p:cNvGrpSpPr/>
          <p:nvPr/>
        </p:nvGrpSpPr>
        <p:grpSpPr>
          <a:xfrm>
            <a:off x="6350" y="4445"/>
            <a:ext cx="2726690" cy="506095"/>
            <a:chOff x="1260143" y="1171646"/>
            <a:chExt cx="2097206" cy="506670"/>
          </a:xfrm>
        </p:grpSpPr>
        <p:grpSp>
          <p:nvGrpSpPr>
            <p:cNvPr id="25619" name="组合 52"/>
            <p:cNvGrpSpPr/>
            <p:nvPr/>
          </p:nvGrpSpPr>
          <p:grpSpPr>
            <a:xfrm>
              <a:off x="1260143" y="1171646"/>
              <a:ext cx="299114" cy="476108"/>
              <a:chOff x="0" y="0"/>
              <a:chExt cx="2819400" cy="281940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5400000" flipV="1">
                <a:off x="1317299" y="-1317299"/>
                <a:ext cx="178703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5622" name="组合 53"/>
            <p:cNvGrpSpPr/>
            <p:nvPr/>
          </p:nvGrpSpPr>
          <p:grpSpPr>
            <a:xfrm rot="10800000">
              <a:off x="3058235" y="1202208"/>
              <a:ext cx="299114" cy="476108"/>
              <a:chOff x="0" y="0"/>
              <a:chExt cx="2819400" cy="28194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5400000" flipV="1">
                <a:off x="1317297" y="-1307900"/>
                <a:ext cx="178709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25" name="文本框 54"/>
            <p:cNvSpPr txBox="1"/>
            <p:nvPr/>
          </p:nvSpPr>
          <p:spPr>
            <a:xfrm>
              <a:off x="1298543" y="1225034"/>
              <a:ext cx="2058806" cy="3687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pt-BR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cara do Aplicativo</a:t>
              </a:r>
              <a:endPara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 rot="16200000">
            <a:off x="0" y="403225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组合 8"/>
          <p:cNvGrpSpPr/>
          <p:nvPr/>
        </p:nvGrpSpPr>
        <p:grpSpPr>
          <a:xfrm rot="10800000">
            <a:off x="9372600" y="4032250"/>
            <a:ext cx="2819400" cy="2819400"/>
            <a:chOff x="0" y="0"/>
            <a:chExt cx="2819400" cy="2819400"/>
          </a:xfrm>
        </p:grpSpPr>
        <p:sp>
          <p:nvSpPr>
            <p:cNvPr id="8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225" y="429260"/>
            <a:ext cx="3702050" cy="40722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0" y="4749800"/>
            <a:ext cx="6725920" cy="1619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18" name="组合 51"/>
          <p:cNvGrpSpPr/>
          <p:nvPr/>
        </p:nvGrpSpPr>
        <p:grpSpPr>
          <a:xfrm>
            <a:off x="6350" y="4445"/>
            <a:ext cx="3206115" cy="506347"/>
            <a:chOff x="1260143" y="1171646"/>
            <a:chExt cx="2097206" cy="506670"/>
          </a:xfrm>
        </p:grpSpPr>
        <p:grpSp>
          <p:nvGrpSpPr>
            <p:cNvPr id="25619" name="组合 52"/>
            <p:cNvGrpSpPr/>
            <p:nvPr/>
          </p:nvGrpSpPr>
          <p:grpSpPr>
            <a:xfrm>
              <a:off x="1260143" y="1171646"/>
              <a:ext cx="299114" cy="476108"/>
              <a:chOff x="0" y="0"/>
              <a:chExt cx="2819400" cy="281940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5400000" flipV="1">
                <a:off x="1317299" y="-1317299"/>
                <a:ext cx="178703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5622" name="组合 53"/>
            <p:cNvGrpSpPr/>
            <p:nvPr/>
          </p:nvGrpSpPr>
          <p:grpSpPr>
            <a:xfrm rot="10800000">
              <a:off x="3058235" y="1202208"/>
              <a:ext cx="299114" cy="476108"/>
              <a:chOff x="0" y="0"/>
              <a:chExt cx="2819400" cy="28194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5400000" flipV="1">
                <a:off x="1317297" y="-1307900"/>
                <a:ext cx="178709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25" name="文本框 54"/>
            <p:cNvSpPr txBox="1"/>
            <p:nvPr/>
          </p:nvSpPr>
          <p:spPr>
            <a:xfrm>
              <a:off x="1298543" y="1225034"/>
              <a:ext cx="2058806" cy="3685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pt-BR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Diagrama de Caso de Uso</a:t>
              </a:r>
              <a:endPara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 rot="16200000">
            <a:off x="0" y="403225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Imagem 1" descr="Casos de Us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638810"/>
            <a:ext cx="6964680" cy="5459095"/>
          </a:xfrm>
          <a:prstGeom prst="rect">
            <a:avLst/>
          </a:prstGeom>
        </p:spPr>
      </p:pic>
      <p:grpSp>
        <p:nvGrpSpPr>
          <p:cNvPr id="6" name="组合 8"/>
          <p:cNvGrpSpPr/>
          <p:nvPr/>
        </p:nvGrpSpPr>
        <p:grpSpPr>
          <a:xfrm rot="10800000">
            <a:off x="9372600" y="4032250"/>
            <a:ext cx="2819400" cy="2819400"/>
            <a:chOff x="0" y="0"/>
            <a:chExt cx="2819400" cy="2819400"/>
          </a:xfrm>
        </p:grpSpPr>
        <p:sp>
          <p:nvSpPr>
            <p:cNvPr id="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Oval 53"/>
          <p:cNvSpPr>
            <a:spLocks noChangeAspect="1"/>
          </p:cNvSpPr>
          <p:nvPr/>
        </p:nvSpPr>
        <p:spPr>
          <a:xfrm flipH="1">
            <a:off x="1026795" y="1863090"/>
            <a:ext cx="380365" cy="380365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1516380" y="1863090"/>
            <a:ext cx="10210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</a:t>
            </a:r>
            <a:endParaRPr lang="pt-BR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Oval 53"/>
          <p:cNvSpPr>
            <a:spLocks noChangeAspect="1"/>
          </p:cNvSpPr>
          <p:nvPr/>
        </p:nvSpPr>
        <p:spPr>
          <a:xfrm flipH="1">
            <a:off x="1026795" y="2745105"/>
            <a:ext cx="380365" cy="380365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1516380" y="2736215"/>
            <a:ext cx="9156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endParaRPr lang="pt-BR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Oval 53"/>
          <p:cNvSpPr>
            <a:spLocks noChangeAspect="1"/>
          </p:cNvSpPr>
          <p:nvPr/>
        </p:nvSpPr>
        <p:spPr>
          <a:xfrm flipH="1">
            <a:off x="1026795" y="3627120"/>
            <a:ext cx="380365" cy="380365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58"/>
          <p:cNvSpPr txBox="1"/>
          <p:nvPr/>
        </p:nvSpPr>
        <p:spPr>
          <a:xfrm>
            <a:off x="1516380" y="3627755"/>
            <a:ext cx="13023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</a:t>
            </a:r>
            <a:endParaRPr lang="pt-BR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Oval 53"/>
          <p:cNvSpPr>
            <a:spLocks noChangeAspect="1"/>
          </p:cNvSpPr>
          <p:nvPr/>
        </p:nvSpPr>
        <p:spPr>
          <a:xfrm flipH="1">
            <a:off x="1026795" y="4509135"/>
            <a:ext cx="380365" cy="380365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58"/>
          <p:cNvSpPr txBox="1"/>
          <p:nvPr/>
        </p:nvSpPr>
        <p:spPr>
          <a:xfrm>
            <a:off x="1516380" y="4490720"/>
            <a:ext cx="10210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endParaRPr lang="pt-BR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18" name="组合 51"/>
          <p:cNvGrpSpPr/>
          <p:nvPr/>
        </p:nvGrpSpPr>
        <p:grpSpPr>
          <a:xfrm>
            <a:off x="6350" y="4445"/>
            <a:ext cx="2726690" cy="506095"/>
            <a:chOff x="1260143" y="1171646"/>
            <a:chExt cx="2097206" cy="506670"/>
          </a:xfrm>
        </p:grpSpPr>
        <p:grpSp>
          <p:nvGrpSpPr>
            <p:cNvPr id="25619" name="组合 52"/>
            <p:cNvGrpSpPr/>
            <p:nvPr/>
          </p:nvGrpSpPr>
          <p:grpSpPr>
            <a:xfrm>
              <a:off x="1260143" y="1171646"/>
              <a:ext cx="299114" cy="476108"/>
              <a:chOff x="0" y="0"/>
              <a:chExt cx="2819400" cy="281940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5400000" flipV="1">
                <a:off x="1317299" y="-1317299"/>
                <a:ext cx="178703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5622" name="组合 53"/>
            <p:cNvGrpSpPr/>
            <p:nvPr/>
          </p:nvGrpSpPr>
          <p:grpSpPr>
            <a:xfrm rot="10800000">
              <a:off x="3058235" y="1202208"/>
              <a:ext cx="299114" cy="476108"/>
              <a:chOff x="0" y="0"/>
              <a:chExt cx="2819400" cy="28194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5400000" flipV="1">
                <a:off x="1317297" y="-1307900"/>
                <a:ext cx="178709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25" name="文本框 54"/>
            <p:cNvSpPr txBox="1"/>
            <p:nvPr/>
          </p:nvSpPr>
          <p:spPr>
            <a:xfrm>
              <a:off x="1298543" y="1225034"/>
              <a:ext cx="2058806" cy="3687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pt-BR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Diagrama de Classes</a:t>
              </a:r>
              <a:endPara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 rot="16200000">
            <a:off x="0" y="40284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Imagem 3" descr="Diagrama de Clas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0975" y="1005205"/>
            <a:ext cx="7556500" cy="302323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490" y="776605"/>
            <a:ext cx="2750820" cy="30683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5" y="4072890"/>
            <a:ext cx="2713990" cy="2232025"/>
          </a:xfrm>
          <a:prstGeom prst="rect">
            <a:avLst/>
          </a:prstGeom>
        </p:spPr>
      </p:pic>
      <p:grpSp>
        <p:nvGrpSpPr>
          <p:cNvPr id="2" name="组合 8"/>
          <p:cNvGrpSpPr/>
          <p:nvPr/>
        </p:nvGrpSpPr>
        <p:grpSpPr>
          <a:xfrm rot="10800000">
            <a:off x="9372600" y="4028440"/>
            <a:ext cx="2819400" cy="2819400"/>
            <a:chOff x="0" y="0"/>
            <a:chExt cx="2819400" cy="2819400"/>
          </a:xfrm>
        </p:grpSpPr>
        <p:sp>
          <p:nvSpPr>
            <p:cNvPr id="3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文本框 58"/>
          <p:cNvSpPr txBox="1"/>
          <p:nvPr/>
        </p:nvSpPr>
        <p:spPr>
          <a:xfrm>
            <a:off x="4517390" y="4871085"/>
            <a:ext cx="678116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Toda Receita tem um Tipo mas nem todo Tipo está em uma Receita</a:t>
            </a:r>
            <a:endParaRPr lang="pt-BR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18" name="组合 51"/>
          <p:cNvGrpSpPr/>
          <p:nvPr/>
        </p:nvGrpSpPr>
        <p:grpSpPr>
          <a:xfrm>
            <a:off x="6350" y="4445"/>
            <a:ext cx="2165350" cy="506095"/>
            <a:chOff x="1260143" y="1171646"/>
            <a:chExt cx="2097206" cy="506670"/>
          </a:xfrm>
        </p:grpSpPr>
        <p:grpSp>
          <p:nvGrpSpPr>
            <p:cNvPr id="25619" name="组合 52"/>
            <p:cNvGrpSpPr/>
            <p:nvPr/>
          </p:nvGrpSpPr>
          <p:grpSpPr>
            <a:xfrm>
              <a:off x="1260143" y="1171646"/>
              <a:ext cx="299114" cy="476108"/>
              <a:chOff x="0" y="0"/>
              <a:chExt cx="2819400" cy="281940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5400000" flipV="1">
                <a:off x="1317299" y="-1317299"/>
                <a:ext cx="178703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5622" name="组合 53"/>
            <p:cNvGrpSpPr/>
            <p:nvPr/>
          </p:nvGrpSpPr>
          <p:grpSpPr>
            <a:xfrm rot="10800000">
              <a:off x="3058235" y="1202208"/>
              <a:ext cx="299114" cy="476108"/>
              <a:chOff x="0" y="0"/>
              <a:chExt cx="2819400" cy="28194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5400000" flipV="1">
                <a:off x="1317297" y="-1307900"/>
                <a:ext cx="178709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25" name="文本框 54"/>
            <p:cNvSpPr txBox="1"/>
            <p:nvPr/>
          </p:nvSpPr>
          <p:spPr>
            <a:xfrm>
              <a:off x="1298905" y="1225047"/>
              <a:ext cx="2004808" cy="368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pt-BR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Relato de Testes</a:t>
              </a:r>
              <a:endPara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 rot="16200000">
            <a:off x="0" y="40284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Oval 53"/>
          <p:cNvSpPr>
            <a:spLocks noChangeAspect="1"/>
          </p:cNvSpPr>
          <p:nvPr/>
        </p:nvSpPr>
        <p:spPr>
          <a:xfrm flipH="1">
            <a:off x="720090" y="1161415"/>
            <a:ext cx="380365" cy="380365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58"/>
          <p:cNvSpPr txBox="1"/>
          <p:nvPr/>
        </p:nvSpPr>
        <p:spPr>
          <a:xfrm>
            <a:off x="1209675" y="1143000"/>
            <a:ext cx="55638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Testes Automatizados pelo Flutter</a:t>
            </a:r>
            <a:endParaRPr lang="pt-BR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Oval 53"/>
          <p:cNvSpPr>
            <a:spLocks noChangeAspect="1"/>
          </p:cNvSpPr>
          <p:nvPr/>
        </p:nvSpPr>
        <p:spPr>
          <a:xfrm flipH="1">
            <a:off x="720090" y="2148840"/>
            <a:ext cx="380365" cy="380365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58"/>
          <p:cNvSpPr txBox="1"/>
          <p:nvPr/>
        </p:nvSpPr>
        <p:spPr>
          <a:xfrm>
            <a:off x="1100455" y="2139315"/>
            <a:ext cx="55638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Teste de Caixa Branca do CRUD</a:t>
            </a:r>
            <a:endParaRPr lang="pt-BR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Oval 53"/>
          <p:cNvSpPr>
            <a:spLocks noChangeAspect="1"/>
          </p:cNvSpPr>
          <p:nvPr/>
        </p:nvSpPr>
        <p:spPr>
          <a:xfrm flipH="1">
            <a:off x="720090" y="3067050"/>
            <a:ext cx="380365" cy="380365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58"/>
          <p:cNvSpPr txBox="1"/>
          <p:nvPr/>
        </p:nvSpPr>
        <p:spPr>
          <a:xfrm>
            <a:off x="1100455" y="3058160"/>
            <a:ext cx="55638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Teste de Caixa Preta das Functions</a:t>
            </a:r>
            <a:endParaRPr lang="pt-BR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Espaço Reservado para Conteúdo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9055" y="426085"/>
            <a:ext cx="5267325" cy="61182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5" y="4392295"/>
            <a:ext cx="1733550" cy="14001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" y="4342765"/>
            <a:ext cx="2105025" cy="1552575"/>
          </a:xfrm>
          <a:prstGeom prst="rect">
            <a:avLst/>
          </a:prstGeom>
        </p:spPr>
      </p:pic>
      <p:grpSp>
        <p:nvGrpSpPr>
          <p:cNvPr id="2" name="组合 8"/>
          <p:cNvGrpSpPr/>
          <p:nvPr/>
        </p:nvGrpSpPr>
        <p:grpSpPr>
          <a:xfrm rot="10800000">
            <a:off x="9372600" y="4038600"/>
            <a:ext cx="2819400" cy="2819400"/>
            <a:chOff x="0" y="0"/>
            <a:chExt cx="2819400" cy="2819400"/>
          </a:xfrm>
        </p:grpSpPr>
        <p:sp>
          <p:nvSpPr>
            <p:cNvPr id="3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18" name="组合 51"/>
          <p:cNvGrpSpPr/>
          <p:nvPr/>
        </p:nvGrpSpPr>
        <p:grpSpPr>
          <a:xfrm>
            <a:off x="6350" y="4445"/>
            <a:ext cx="2558415" cy="506095"/>
            <a:chOff x="1260143" y="1171646"/>
            <a:chExt cx="2097206" cy="506670"/>
          </a:xfrm>
        </p:grpSpPr>
        <p:grpSp>
          <p:nvGrpSpPr>
            <p:cNvPr id="25619" name="组合 52"/>
            <p:cNvGrpSpPr/>
            <p:nvPr/>
          </p:nvGrpSpPr>
          <p:grpSpPr>
            <a:xfrm>
              <a:off x="1260143" y="1171646"/>
              <a:ext cx="299114" cy="476108"/>
              <a:chOff x="0" y="0"/>
              <a:chExt cx="2819400" cy="281940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5400000" flipV="1">
                <a:off x="1317299" y="-1317299"/>
                <a:ext cx="178703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5622" name="组合 53"/>
            <p:cNvGrpSpPr/>
            <p:nvPr/>
          </p:nvGrpSpPr>
          <p:grpSpPr>
            <a:xfrm rot="10800000">
              <a:off x="3058235" y="1202208"/>
              <a:ext cx="299114" cy="476108"/>
              <a:chOff x="0" y="0"/>
              <a:chExt cx="2819400" cy="28194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0" y="0"/>
                <a:ext cx="179572" cy="2821675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5400000" flipV="1">
                <a:off x="1317297" y="-1307900"/>
                <a:ext cx="178709" cy="2813301"/>
              </a:xfrm>
              <a:custGeom>
                <a:avLst/>
                <a:gdLst>
                  <a:gd name="connsiteX0" fmla="*/ 180976 w 180976"/>
                  <a:gd name="connsiteY0" fmla="*/ 2392742 h 2819400"/>
                  <a:gd name="connsiteX1" fmla="*/ 180976 w 180976"/>
                  <a:gd name="connsiteY1" fmla="*/ 2609850 h 2819400"/>
                  <a:gd name="connsiteX2" fmla="*/ 0 w 180976"/>
                  <a:gd name="connsiteY2" fmla="*/ 2819400 h 2819400"/>
                  <a:gd name="connsiteX3" fmla="*/ 0 w 180976"/>
                  <a:gd name="connsiteY3" fmla="*/ 2564146 h 2819400"/>
                  <a:gd name="connsiteX4" fmla="*/ 180976 w 180976"/>
                  <a:gd name="connsiteY4" fmla="*/ 2133606 h 2819400"/>
                  <a:gd name="connsiteX5" fmla="*/ 180976 w 180976"/>
                  <a:gd name="connsiteY5" fmla="*/ 2302566 h 2819400"/>
                  <a:gd name="connsiteX6" fmla="*/ 0 w 180976"/>
                  <a:gd name="connsiteY6" fmla="*/ 2473970 h 2819400"/>
                  <a:gd name="connsiteX7" fmla="*/ 0 w 180976"/>
                  <a:gd name="connsiteY7" fmla="*/ 2305010 h 2819400"/>
                  <a:gd name="connsiteX8" fmla="*/ 0 w 180976"/>
                  <a:gd name="connsiteY8" fmla="*/ 0 h 2819400"/>
                  <a:gd name="connsiteX9" fmla="*/ 180976 w 180976"/>
                  <a:gd name="connsiteY9" fmla="*/ 0 h 2819400"/>
                  <a:gd name="connsiteX10" fmla="*/ 180976 w 180976"/>
                  <a:gd name="connsiteY10" fmla="*/ 2043430 h 2819400"/>
                  <a:gd name="connsiteX11" fmla="*/ 0 w 180976"/>
                  <a:gd name="connsiteY11" fmla="*/ 2214834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6" h="2819400">
                    <a:moveTo>
                      <a:pt x="180976" y="2392742"/>
                    </a:moveTo>
                    <a:lnTo>
                      <a:pt x="180976" y="2609850"/>
                    </a:lnTo>
                    <a:lnTo>
                      <a:pt x="0" y="2819400"/>
                    </a:lnTo>
                    <a:lnTo>
                      <a:pt x="0" y="2564146"/>
                    </a:lnTo>
                    <a:close/>
                    <a:moveTo>
                      <a:pt x="180976" y="2133606"/>
                    </a:moveTo>
                    <a:lnTo>
                      <a:pt x="180976" y="2302566"/>
                    </a:lnTo>
                    <a:lnTo>
                      <a:pt x="0" y="2473970"/>
                    </a:lnTo>
                    <a:lnTo>
                      <a:pt x="0" y="2305010"/>
                    </a:lnTo>
                    <a:close/>
                    <a:moveTo>
                      <a:pt x="0" y="0"/>
                    </a:moveTo>
                    <a:lnTo>
                      <a:pt x="180976" y="0"/>
                    </a:lnTo>
                    <a:lnTo>
                      <a:pt x="180976" y="2043430"/>
                    </a:lnTo>
                    <a:lnTo>
                      <a:pt x="0" y="2214834"/>
                    </a:lnTo>
                    <a:close/>
                  </a:path>
                </a:pathLst>
              </a:custGeom>
              <a:solidFill>
                <a:srgbClr val="62B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25" name="文本框 54"/>
            <p:cNvSpPr txBox="1"/>
            <p:nvPr/>
          </p:nvSpPr>
          <p:spPr>
            <a:xfrm>
              <a:off x="1298882" y="1225047"/>
              <a:ext cx="2008592" cy="368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pt-BR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Controle de Tarefas</a:t>
              </a:r>
              <a:endPara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" y="1601470"/>
            <a:ext cx="11624310" cy="4504055"/>
          </a:xfrm>
          <a:prstGeom prst="rect">
            <a:avLst/>
          </a:prstGeom>
        </p:spPr>
      </p:pic>
      <p:sp>
        <p:nvSpPr>
          <p:cNvPr id="15" name="文本框 58"/>
          <p:cNvSpPr txBox="1"/>
          <p:nvPr/>
        </p:nvSpPr>
        <p:spPr>
          <a:xfrm>
            <a:off x="3193415" y="875030"/>
            <a:ext cx="5113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Quadro de Sinalização Kanban</a:t>
            </a:r>
            <a:endParaRPr lang="pt-BR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 rot="10800000">
            <a:off x="9372600" y="4038600"/>
            <a:ext cx="2819400" cy="2819400"/>
            <a:chOff x="0" y="0"/>
            <a:chExt cx="2819400" cy="2819400"/>
          </a:xfrm>
        </p:grpSpPr>
        <p:sp>
          <p:nvSpPr>
            <p:cNvPr id="3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5730" y="2730500"/>
            <a:ext cx="537337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Obrigado por acompanhar!</a:t>
            </a:r>
            <a:endParaRPr lang="pt-BR" altLang="zh-CN" sz="4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378" name="文本框 8"/>
          <p:cNvSpPr txBox="1"/>
          <p:nvPr/>
        </p:nvSpPr>
        <p:spPr>
          <a:xfrm>
            <a:off x="6529070" y="4278630"/>
            <a:ext cx="27539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(BaitaFome)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5205413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9283700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ogo-Unoesc-bran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5320665"/>
            <a:ext cx="1275715" cy="101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Presentation</Application>
  <PresentationFormat>宽屏</PresentationFormat>
  <Paragraphs>40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mathe</cp:lastModifiedBy>
  <cp:revision>66</cp:revision>
  <dcterms:created xsi:type="dcterms:W3CDTF">2016-01-14T12:57:00Z</dcterms:created>
  <dcterms:modified xsi:type="dcterms:W3CDTF">2023-07-05T00:59:26Z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8367D6731248493D8571B2C872EBE733</vt:lpwstr>
  </property>
</Properties>
</file>