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27"/>
  </p:normalViewPr>
  <p:slideViewPr>
    <p:cSldViewPr snapToGrid="0" snapToObjects="1">
      <p:cViewPr varScale="1">
        <p:scale>
          <a:sx n="74" d="100"/>
          <a:sy n="74" d="100"/>
        </p:scale>
        <p:origin x="-324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5AB4DB-26A7-B54C-A656-204B84F138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Trabalho</a:t>
            </a:r>
            <a:r>
              <a:rPr lang="en-US" dirty="0"/>
              <a:t>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F92623D-DE9D-714F-B858-83AF14DF8B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Rel</a:t>
            </a:r>
            <a:r>
              <a:rPr lang="pt-BR" dirty="0"/>
              <a:t>ó</a:t>
            </a:r>
            <a:r>
              <a:rPr lang="en-US" dirty="0" err="1"/>
              <a:t>gio</a:t>
            </a:r>
            <a:r>
              <a:rPr lang="en-US" dirty="0"/>
              <a:t> e </a:t>
            </a:r>
            <a:r>
              <a:rPr lang="en-US" dirty="0" err="1"/>
              <a:t>despertador</a:t>
            </a:r>
            <a:r>
              <a:rPr lang="en-US" dirty="0"/>
              <a:t> - Arduino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2482A3CF-CACC-FB4D-9D48-C842576381A8}"/>
              </a:ext>
            </a:extLst>
          </p:cNvPr>
          <p:cNvSpPr txBox="1">
            <a:spLocks/>
          </p:cNvSpPr>
          <p:nvPr/>
        </p:nvSpPr>
        <p:spPr>
          <a:xfrm rot="21420000">
            <a:off x="584618" y="4708555"/>
            <a:ext cx="9755187" cy="550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8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Luis </a:t>
            </a:r>
            <a:r>
              <a:rPr lang="pt-BR" dirty="0" err="1">
                <a:solidFill>
                  <a:schemeClr val="tx1"/>
                </a:solidFill>
              </a:rPr>
              <a:t>claudio</a:t>
            </a:r>
            <a:r>
              <a:rPr lang="pt-BR" dirty="0">
                <a:solidFill>
                  <a:schemeClr val="tx1"/>
                </a:solidFill>
              </a:rPr>
              <a:t>  </a:t>
            </a:r>
            <a:r>
              <a:rPr lang="pt-BR" dirty="0" err="1">
                <a:solidFill>
                  <a:schemeClr val="tx1"/>
                </a:solidFill>
              </a:rPr>
              <a:t>c</a:t>
            </a:r>
            <a:r>
              <a:rPr lang="pt-BR" dirty="0">
                <a:solidFill>
                  <a:schemeClr val="tx1"/>
                </a:solidFill>
              </a:rPr>
              <a:t> Martins - 1512946 </a:t>
            </a:r>
          </a:p>
          <a:p>
            <a:r>
              <a:rPr lang="pt-BR" dirty="0">
                <a:solidFill>
                  <a:schemeClr val="tx1"/>
                </a:solidFill>
              </a:rPr>
              <a:t>Matheus Cunha Penso – 1413254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4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DBB4B-291B-4F43-862B-E0FC1F96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FunÇÕes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626B1E-AEB5-1244-866C-1253A9E8BEB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Rel</a:t>
            </a:r>
            <a:r>
              <a:rPr lang="pt-BR" sz="4400" dirty="0"/>
              <a:t>ó</a:t>
            </a:r>
            <a:r>
              <a:rPr lang="en-US" sz="4400" dirty="0" err="1"/>
              <a:t>gio</a:t>
            </a:r>
            <a:endParaRPr lang="en-US" sz="4400" dirty="0"/>
          </a:p>
          <a:p>
            <a:r>
              <a:rPr lang="en-US" sz="4400" dirty="0" err="1"/>
              <a:t>despertador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5196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386C51-F7D3-DF4C-AB87-60E24F04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Funcionamento</a:t>
            </a:r>
            <a:r>
              <a:rPr lang="en-US" dirty="0"/>
              <a:t> do </a:t>
            </a:r>
            <a:r>
              <a:rPr lang="en-US" dirty="0" err="1"/>
              <a:t>projeto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69222A-3589-F046-BEC8-D4CA83C5BF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1828800" lvl="4" indent="0">
              <a:buNone/>
            </a:pPr>
            <a:r>
              <a:rPr lang="en-US" sz="3600" dirty="0"/>
              <a:t>	</a:t>
            </a:r>
            <a:r>
              <a:rPr lang="en-US" sz="3600" dirty="0" err="1"/>
              <a:t>Modo</a:t>
            </a:r>
            <a:r>
              <a:rPr lang="en-US" sz="3600" dirty="0"/>
              <a:t> </a:t>
            </a:r>
            <a:r>
              <a:rPr lang="en-US" sz="3600" dirty="0" err="1"/>
              <a:t>rel</a:t>
            </a:r>
            <a:r>
              <a:rPr lang="pt-BR" sz="3600" dirty="0"/>
              <a:t>ó</a:t>
            </a:r>
            <a:r>
              <a:rPr lang="en-US" sz="3600" dirty="0" err="1"/>
              <a:t>gio</a:t>
            </a:r>
            <a:endParaRPr lang="en-US" dirty="0"/>
          </a:p>
          <a:p>
            <a:r>
              <a:rPr lang="en-US" dirty="0"/>
              <a:t>Bot</a:t>
            </a:r>
            <a:r>
              <a:rPr lang="pt-BR" dirty="0" err="1"/>
              <a:t>ã</a:t>
            </a:r>
            <a:r>
              <a:rPr lang="en-US" dirty="0"/>
              <a:t>o 1:  </a:t>
            </a:r>
            <a:r>
              <a:rPr lang="en-US" dirty="0" smtClean="0"/>
              <a:t>Altera </a:t>
            </a:r>
            <a:r>
              <a:rPr lang="en-US" dirty="0" err="1"/>
              <a:t>funç</a:t>
            </a:r>
            <a:r>
              <a:rPr lang="pt-BR" dirty="0"/>
              <a:t>ã</a:t>
            </a:r>
            <a:r>
              <a:rPr lang="en-US" dirty="0" smtClean="0"/>
              <a:t>o</a:t>
            </a:r>
            <a:endParaRPr lang="en-US" dirty="0"/>
          </a:p>
          <a:p>
            <a:r>
              <a:rPr lang="en-US" dirty="0"/>
              <a:t>Bot</a:t>
            </a:r>
            <a:r>
              <a:rPr lang="pt-BR" dirty="0" err="1"/>
              <a:t>ão</a:t>
            </a:r>
            <a:r>
              <a:rPr lang="pt-BR" dirty="0"/>
              <a:t> 2: </a:t>
            </a:r>
            <a:r>
              <a:rPr lang="pt-BR" dirty="0" smtClean="0"/>
              <a:t>ATIVA/DESATIVA O ALARME (PODE SER VISUALIZADO PELO LED D1 DA PLACA)</a:t>
            </a:r>
            <a:r>
              <a:rPr lang="pt-BR" dirty="0" smtClean="0"/>
              <a:t> </a:t>
            </a:r>
            <a:endParaRPr lang="pt-BR" dirty="0"/>
          </a:p>
          <a:p>
            <a:r>
              <a:rPr lang="pt-BR" dirty="0"/>
              <a:t>Botão 3: </a:t>
            </a:r>
            <a:r>
              <a:rPr lang="pt-BR" dirty="0" smtClean="0"/>
              <a:t>SE O ALARME ESTIVER TOCANDO:</a:t>
            </a:r>
          </a:p>
          <a:p>
            <a:pPr lvl="1"/>
            <a:r>
              <a:rPr lang="pt-BR" dirty="0" smtClean="0"/>
              <a:t>APERTAR ELE DESLIGA O ALARME</a:t>
            </a:r>
          </a:p>
          <a:p>
            <a:pPr lvl="1"/>
            <a:r>
              <a:rPr lang="pt-BR" dirty="0" smtClean="0"/>
              <a:t>SEGURAR DURANTE  2S ENTRA NO MODO SONECA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É POSSÍVEL VERIFICAR QUE ESTAMOS NO MODO </a:t>
            </a:r>
            <a:r>
              <a:rPr lang="pt-BR" dirty="0" smtClean="0"/>
              <a:t>RELÓGIO POR NENHUM LED ACESSO NA PLACA (EXCLUINDO O LED D1 QUE É EXCLUSIVO DO ALARME)</a:t>
            </a: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8097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386C51-F7D3-DF4C-AB87-60E24F04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Funcionamento</a:t>
            </a:r>
            <a:r>
              <a:rPr lang="en-US" dirty="0"/>
              <a:t> do </a:t>
            </a:r>
            <a:r>
              <a:rPr lang="en-US" dirty="0" err="1"/>
              <a:t>projeto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69222A-3589-F046-BEC8-D4CA83C5BF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1828800" lvl="4" indent="0">
              <a:buNone/>
            </a:pPr>
            <a:r>
              <a:rPr lang="en-US" sz="3600" dirty="0"/>
              <a:t>	</a:t>
            </a:r>
            <a:r>
              <a:rPr lang="en-US" sz="3600" dirty="0" err="1"/>
              <a:t>Modo</a:t>
            </a:r>
            <a:r>
              <a:rPr lang="en-US" sz="3600" dirty="0"/>
              <a:t> </a:t>
            </a:r>
            <a:r>
              <a:rPr lang="pt-BR" sz="3600" dirty="0"/>
              <a:t>despertador</a:t>
            </a:r>
            <a:endParaRPr lang="en-US" dirty="0"/>
          </a:p>
          <a:p>
            <a:r>
              <a:rPr lang="en-US" dirty="0"/>
              <a:t>Bot</a:t>
            </a:r>
            <a:r>
              <a:rPr lang="pt-BR" dirty="0" err="1"/>
              <a:t>ã</a:t>
            </a:r>
            <a:r>
              <a:rPr lang="en-US" dirty="0"/>
              <a:t>o 1: </a:t>
            </a:r>
            <a:r>
              <a:rPr lang="en-US" dirty="0" smtClean="0"/>
              <a:t>Altera </a:t>
            </a:r>
            <a:r>
              <a:rPr lang="en-US" dirty="0" err="1" smtClean="0"/>
              <a:t>funç</a:t>
            </a:r>
            <a:r>
              <a:rPr lang="pt-BR" dirty="0"/>
              <a:t>ã</a:t>
            </a:r>
            <a:r>
              <a:rPr lang="en-US" dirty="0" smtClean="0"/>
              <a:t>o</a:t>
            </a:r>
          </a:p>
          <a:p>
            <a:r>
              <a:rPr lang="en-US" dirty="0" smtClean="0"/>
              <a:t>Bot</a:t>
            </a:r>
            <a:r>
              <a:rPr lang="pt-BR" dirty="0" err="1"/>
              <a:t>ão</a:t>
            </a:r>
            <a:r>
              <a:rPr lang="pt-BR" dirty="0"/>
              <a:t> 2</a:t>
            </a:r>
            <a:r>
              <a:rPr lang="pt-BR" dirty="0" smtClean="0"/>
              <a:t>: escolhe se vai modificar hora ou minuto;</a:t>
            </a:r>
            <a:endParaRPr lang="pt-BR" dirty="0"/>
          </a:p>
          <a:p>
            <a:r>
              <a:rPr lang="pt-BR" dirty="0" smtClean="0"/>
              <a:t>Botão </a:t>
            </a:r>
            <a:r>
              <a:rPr lang="pt-BR" dirty="0"/>
              <a:t>3: soma +1 na </a:t>
            </a:r>
            <a:r>
              <a:rPr lang="pt-BR" dirty="0" smtClean="0"/>
              <a:t>hora </a:t>
            </a:r>
            <a:r>
              <a:rPr lang="pt-BR" dirty="0"/>
              <a:t>ou </a:t>
            </a:r>
            <a:r>
              <a:rPr lang="pt-BR" dirty="0" smtClean="0"/>
              <a:t>minuto </a:t>
            </a:r>
            <a:r>
              <a:rPr lang="pt-BR" dirty="0"/>
              <a:t>dependendo </a:t>
            </a:r>
            <a:r>
              <a:rPr lang="pt-BR" dirty="0" smtClean="0"/>
              <a:t>do que foi escolhido com o </a:t>
            </a:r>
            <a:r>
              <a:rPr lang="pt-BR" dirty="0" smtClean="0"/>
              <a:t>botão 2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Para Confirmar a nova hora do alarme deve-se segurar o botão 1 e 2, e soltar rapidamente o botão 2 seguido do botão 1</a:t>
            </a:r>
          </a:p>
          <a:p>
            <a:pPr marL="0" indent="0">
              <a:buNone/>
            </a:pPr>
            <a:r>
              <a:rPr lang="pt-BR" dirty="0" smtClean="0"/>
              <a:t>É POSSÍVEL VERIFICAR QUE ESTAMOS NO MODO DE MODIFICAR O DESPERTADOR PELO LED D3 ACESSO NA PLACA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45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386C51-F7D3-DF4C-AB87-60E24F04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Funcionamento</a:t>
            </a:r>
            <a:r>
              <a:rPr lang="en-US" dirty="0"/>
              <a:t> do </a:t>
            </a:r>
            <a:r>
              <a:rPr lang="en-US" dirty="0" err="1"/>
              <a:t>projeto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69222A-3589-F046-BEC8-D4CA83C5BF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1828800" lvl="4" indent="0">
              <a:buNone/>
            </a:pPr>
            <a:r>
              <a:rPr lang="en-US" sz="3600" dirty="0" err="1"/>
              <a:t>Modo</a:t>
            </a:r>
            <a:r>
              <a:rPr lang="en-US" sz="3600" dirty="0"/>
              <a:t> </a:t>
            </a:r>
            <a:r>
              <a:rPr lang="pt-BR" sz="3600" dirty="0"/>
              <a:t>alterar hora do relógio</a:t>
            </a:r>
            <a:endParaRPr lang="en-US" dirty="0"/>
          </a:p>
          <a:p>
            <a:r>
              <a:rPr lang="en-US" dirty="0"/>
              <a:t>Bot</a:t>
            </a:r>
            <a:r>
              <a:rPr lang="pt-BR" dirty="0" err="1"/>
              <a:t>ã</a:t>
            </a:r>
            <a:r>
              <a:rPr lang="en-US" dirty="0"/>
              <a:t>o 1: </a:t>
            </a:r>
            <a:r>
              <a:rPr lang="en-US" dirty="0" smtClean="0"/>
              <a:t>Altera </a:t>
            </a:r>
            <a:r>
              <a:rPr lang="en-US" dirty="0" err="1"/>
              <a:t>funç</a:t>
            </a:r>
            <a:r>
              <a:rPr lang="pt-BR" dirty="0"/>
              <a:t>ã</a:t>
            </a:r>
            <a:r>
              <a:rPr lang="en-US" dirty="0" smtClean="0"/>
              <a:t>o</a:t>
            </a:r>
            <a:endParaRPr lang="en-US" dirty="0"/>
          </a:p>
          <a:p>
            <a:r>
              <a:rPr lang="en-US" dirty="0"/>
              <a:t>Bot</a:t>
            </a:r>
            <a:r>
              <a:rPr lang="pt-BR" dirty="0" err="1"/>
              <a:t>ão</a:t>
            </a:r>
            <a:r>
              <a:rPr lang="pt-BR" dirty="0"/>
              <a:t> 2: muda entre </a:t>
            </a:r>
            <a:r>
              <a:rPr lang="pt-BR" dirty="0" smtClean="0"/>
              <a:t>hora </a:t>
            </a:r>
            <a:r>
              <a:rPr lang="pt-BR" dirty="0"/>
              <a:t>e </a:t>
            </a:r>
            <a:r>
              <a:rPr lang="pt-BR" dirty="0" smtClean="0"/>
              <a:t>minuto;</a:t>
            </a:r>
            <a:endParaRPr lang="pt-BR" dirty="0"/>
          </a:p>
          <a:p>
            <a:r>
              <a:rPr lang="pt-BR" dirty="0"/>
              <a:t>Botão 3: soma +1 na hora ou minuto dependendo do que foi escolhido com o botão </a:t>
            </a:r>
            <a:r>
              <a:rPr lang="pt-BR" dirty="0" smtClean="0"/>
              <a:t>2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Para Confirmar a nova hora do </a:t>
            </a:r>
            <a:r>
              <a:rPr lang="pt-BR" dirty="0" smtClean="0"/>
              <a:t>relógio </a:t>
            </a:r>
            <a:r>
              <a:rPr lang="pt-BR" dirty="0"/>
              <a:t>deve-se segurar o botão 1 e 2, e soltar rapidamente o botão 2 seguido do botão </a:t>
            </a:r>
            <a:r>
              <a:rPr lang="pt-BR" dirty="0" smtClean="0"/>
              <a:t>1</a:t>
            </a:r>
          </a:p>
          <a:p>
            <a:pPr marL="0" indent="0">
              <a:buNone/>
            </a:pPr>
            <a:r>
              <a:rPr lang="pt-BR" dirty="0"/>
              <a:t>É POSSÍVEL VERIFICAR QUE ESTAMOS NO MODO DE MODIFICAR O </a:t>
            </a:r>
            <a:r>
              <a:rPr lang="pt-BR" dirty="0" smtClean="0"/>
              <a:t>RELÓGIO PELO </a:t>
            </a:r>
            <a:r>
              <a:rPr lang="pt-BR" dirty="0"/>
              <a:t>LED </a:t>
            </a:r>
            <a:r>
              <a:rPr lang="pt-BR" dirty="0" smtClean="0"/>
              <a:t>D4 </a:t>
            </a:r>
            <a:r>
              <a:rPr lang="pt-BR" dirty="0"/>
              <a:t>ACESSO NA </a:t>
            </a:r>
            <a:r>
              <a:rPr lang="pt-BR" dirty="0" smtClean="0"/>
              <a:t>PLACA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5759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2072</TotalTime>
  <Words>119</Words>
  <Application>Microsoft Office PowerPoint</Application>
  <PresentationFormat>Personalizar</PresentationFormat>
  <Paragraphs>31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Main Event</vt:lpstr>
      <vt:lpstr>Trabalho 1</vt:lpstr>
      <vt:lpstr>FunÇÕes</vt:lpstr>
      <vt:lpstr>Funcionamento do projeto</vt:lpstr>
      <vt:lpstr>Funcionamento do projeto</vt:lpstr>
      <vt:lpstr>Funcionamento do projeto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1</dc:title>
  <dc:creator>Luis Claudio</dc:creator>
  <cp:lastModifiedBy>Matheus Cunha</cp:lastModifiedBy>
  <cp:revision>5</cp:revision>
  <dcterms:created xsi:type="dcterms:W3CDTF">2018-03-31T00:43:48Z</dcterms:created>
  <dcterms:modified xsi:type="dcterms:W3CDTF">2018-04-02T01:01:29Z</dcterms:modified>
</cp:coreProperties>
</file>