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7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B4DB-26A7-B54C-A656-204B84F13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Trabalho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2623D-DE9D-714F-B858-83AF14DF8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Rel</a:t>
            </a:r>
            <a:r>
              <a:rPr lang="pt-BR" dirty="0"/>
              <a:t>ó</a:t>
            </a:r>
            <a:r>
              <a:rPr lang="en-US" dirty="0" err="1"/>
              <a:t>gio</a:t>
            </a:r>
            <a:r>
              <a:rPr lang="en-US" dirty="0"/>
              <a:t> e </a:t>
            </a:r>
            <a:r>
              <a:rPr lang="en-US" dirty="0" err="1"/>
              <a:t>despertador</a:t>
            </a:r>
            <a:r>
              <a:rPr lang="en-US" dirty="0"/>
              <a:t> - Arduino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482A3CF-CACC-FB4D-9D48-C842576381A8}"/>
              </a:ext>
            </a:extLst>
          </p:cNvPr>
          <p:cNvSpPr txBox="1">
            <a:spLocks/>
          </p:cNvSpPr>
          <p:nvPr/>
        </p:nvSpPr>
        <p:spPr>
          <a:xfrm rot="21420000">
            <a:off x="584618" y="4708555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Luis </a:t>
            </a:r>
            <a:r>
              <a:rPr lang="pt-BR" dirty="0" err="1">
                <a:solidFill>
                  <a:schemeClr val="tx1"/>
                </a:solidFill>
              </a:rPr>
              <a:t>claudio</a:t>
            </a:r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err="1">
                <a:solidFill>
                  <a:schemeClr val="tx1"/>
                </a:solidFill>
              </a:rPr>
              <a:t>c</a:t>
            </a:r>
            <a:r>
              <a:rPr lang="pt-BR" dirty="0">
                <a:solidFill>
                  <a:schemeClr val="tx1"/>
                </a:solidFill>
              </a:rPr>
              <a:t> Martins - 1512946 </a:t>
            </a:r>
          </a:p>
          <a:p>
            <a:r>
              <a:rPr lang="pt-BR" dirty="0">
                <a:solidFill>
                  <a:schemeClr val="tx1"/>
                </a:solidFill>
              </a:rPr>
              <a:t>Matheus Cunha Penso – 1413254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4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BB4B-291B-4F43-862B-E0FC1F96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Funcoes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6B1E-AEB5-1244-866C-1253A9E8BE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Rel</a:t>
            </a:r>
            <a:r>
              <a:rPr lang="pt-BR" sz="4400" dirty="0"/>
              <a:t>ó</a:t>
            </a:r>
            <a:r>
              <a:rPr lang="en-US" sz="4400" dirty="0" err="1"/>
              <a:t>gio</a:t>
            </a:r>
            <a:endParaRPr lang="en-US" sz="4400" dirty="0"/>
          </a:p>
          <a:p>
            <a:r>
              <a:rPr lang="en-US" sz="4400" dirty="0" err="1"/>
              <a:t>despertador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5196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6C51-F7D3-DF4C-AB87-60E24F04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9222A-3589-F046-BEC8-D4CA83C5B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828800" lvl="4" indent="0">
              <a:buNone/>
            </a:pPr>
            <a:r>
              <a:rPr lang="en-US" sz="3600" dirty="0"/>
              <a:t>	</a:t>
            </a:r>
            <a:r>
              <a:rPr lang="en-US" sz="3600" dirty="0" err="1"/>
              <a:t>Modo</a:t>
            </a:r>
            <a:r>
              <a:rPr lang="en-US" sz="3600" dirty="0"/>
              <a:t> </a:t>
            </a:r>
            <a:r>
              <a:rPr lang="en-US" sz="3600" dirty="0" err="1"/>
              <a:t>rel</a:t>
            </a:r>
            <a:r>
              <a:rPr lang="pt-BR" sz="3600" dirty="0"/>
              <a:t>ó</a:t>
            </a:r>
            <a:r>
              <a:rPr lang="en-US" sz="3600" dirty="0" err="1"/>
              <a:t>gio</a:t>
            </a:r>
            <a:endParaRPr lang="en-US" dirty="0"/>
          </a:p>
          <a:p>
            <a:r>
              <a:rPr lang="en-US" dirty="0"/>
              <a:t>Bot</a:t>
            </a:r>
            <a:r>
              <a:rPr lang="pt-BR" dirty="0" err="1"/>
              <a:t>ã</a:t>
            </a:r>
            <a:r>
              <a:rPr lang="en-US" dirty="0"/>
              <a:t>o 1:  Altera para </a:t>
            </a:r>
            <a:r>
              <a:rPr lang="en-US" dirty="0" err="1"/>
              <a:t>funç</a:t>
            </a:r>
            <a:r>
              <a:rPr lang="pt-BR" dirty="0" err="1"/>
              <a:t>ã</a:t>
            </a:r>
            <a:r>
              <a:rPr lang="en-US" dirty="0"/>
              <a:t>o de definer a hora do </a:t>
            </a:r>
            <a:r>
              <a:rPr lang="en-US" dirty="0" err="1"/>
              <a:t>despertador</a:t>
            </a:r>
            <a:endParaRPr lang="en-US" dirty="0"/>
          </a:p>
          <a:p>
            <a:r>
              <a:rPr lang="en-US" dirty="0"/>
              <a:t>Bot</a:t>
            </a:r>
            <a:r>
              <a:rPr lang="pt-BR" dirty="0" err="1"/>
              <a:t>ão</a:t>
            </a:r>
            <a:r>
              <a:rPr lang="pt-BR" dirty="0"/>
              <a:t> 2: Nada  </a:t>
            </a:r>
          </a:p>
          <a:p>
            <a:r>
              <a:rPr lang="pt-BR" dirty="0"/>
              <a:t>Botão 3: 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7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6C51-F7D3-DF4C-AB87-60E24F04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9222A-3589-F046-BEC8-D4CA83C5B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828800" lvl="4" indent="0">
              <a:buNone/>
            </a:pPr>
            <a:r>
              <a:rPr lang="en-US" sz="3600" dirty="0"/>
              <a:t>	</a:t>
            </a:r>
            <a:r>
              <a:rPr lang="en-US" sz="3600" dirty="0" err="1"/>
              <a:t>Modo</a:t>
            </a:r>
            <a:r>
              <a:rPr lang="en-US" sz="3600" dirty="0"/>
              <a:t> </a:t>
            </a:r>
            <a:r>
              <a:rPr lang="pt-BR" sz="3600" dirty="0"/>
              <a:t>despertador</a:t>
            </a:r>
            <a:endParaRPr lang="en-US" dirty="0"/>
          </a:p>
          <a:p>
            <a:r>
              <a:rPr lang="en-US" dirty="0"/>
              <a:t>Bot</a:t>
            </a:r>
            <a:r>
              <a:rPr lang="pt-BR" dirty="0" err="1"/>
              <a:t>ã</a:t>
            </a:r>
            <a:r>
              <a:rPr lang="en-US" dirty="0"/>
              <a:t>o 1: Altera para </a:t>
            </a:r>
            <a:r>
              <a:rPr lang="en-US" dirty="0" err="1"/>
              <a:t>funç</a:t>
            </a:r>
            <a:r>
              <a:rPr lang="pt-BR" dirty="0" err="1"/>
              <a:t>ã</a:t>
            </a:r>
            <a:r>
              <a:rPr lang="en-US" dirty="0"/>
              <a:t>o de </a:t>
            </a:r>
            <a:r>
              <a:rPr lang="en-US" dirty="0" err="1"/>
              <a:t>mudar</a:t>
            </a:r>
            <a:r>
              <a:rPr lang="en-US" dirty="0"/>
              <a:t> hora do </a:t>
            </a:r>
            <a:r>
              <a:rPr lang="en-US" dirty="0" err="1"/>
              <a:t>rel</a:t>
            </a:r>
            <a:r>
              <a:rPr lang="pt-BR" dirty="0" err="1"/>
              <a:t>ógio</a:t>
            </a:r>
            <a:r>
              <a:rPr lang="en-US" dirty="0"/>
              <a:t> </a:t>
            </a:r>
          </a:p>
          <a:p>
            <a:r>
              <a:rPr lang="en-US" dirty="0"/>
              <a:t>Bot</a:t>
            </a:r>
            <a:r>
              <a:rPr lang="pt-BR" dirty="0" err="1"/>
              <a:t>ão</a:t>
            </a:r>
            <a:r>
              <a:rPr lang="pt-BR" dirty="0"/>
              <a:t> 2: muda entre horas e minutos;</a:t>
            </a:r>
          </a:p>
          <a:p>
            <a:r>
              <a:rPr lang="pt-BR" dirty="0"/>
              <a:t>Botão 2: segurar por dois segundos confirma a hora do despertador escolhida </a:t>
            </a:r>
          </a:p>
          <a:p>
            <a:r>
              <a:rPr lang="pt-BR" dirty="0"/>
              <a:t>Botão 3: soma +1 na horas ou minutos dependendo do valor do botão 2</a:t>
            </a:r>
          </a:p>
          <a:p>
            <a:r>
              <a:rPr lang="pt-BR" dirty="0"/>
              <a:t>Botão 3: segurar por dois segundos ativa o modo soneca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6C51-F7D3-DF4C-AB87-60E24F04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9222A-3589-F046-BEC8-D4CA83C5B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828800" lvl="4" indent="0">
              <a:buNone/>
            </a:pPr>
            <a:r>
              <a:rPr lang="en-US" sz="3600" dirty="0" err="1"/>
              <a:t>Modo</a:t>
            </a:r>
            <a:r>
              <a:rPr lang="en-US" sz="3600" dirty="0"/>
              <a:t> </a:t>
            </a:r>
            <a:r>
              <a:rPr lang="pt-BR" sz="3600" dirty="0"/>
              <a:t>alterar hora do relógio</a:t>
            </a:r>
            <a:endParaRPr lang="en-US" dirty="0"/>
          </a:p>
          <a:p>
            <a:r>
              <a:rPr lang="en-US" dirty="0"/>
              <a:t>Bot</a:t>
            </a:r>
            <a:r>
              <a:rPr lang="pt-BR" dirty="0" err="1"/>
              <a:t>ã</a:t>
            </a:r>
            <a:r>
              <a:rPr lang="en-US" dirty="0"/>
              <a:t>o 1: Altera para </a:t>
            </a:r>
            <a:r>
              <a:rPr lang="en-US" dirty="0" err="1"/>
              <a:t>funç</a:t>
            </a:r>
            <a:r>
              <a:rPr lang="pt-BR" dirty="0" err="1"/>
              <a:t>ã</a:t>
            </a:r>
            <a:r>
              <a:rPr lang="en-US" dirty="0"/>
              <a:t>o de </a:t>
            </a:r>
            <a:r>
              <a:rPr lang="en-US" dirty="0" err="1"/>
              <a:t>rel</a:t>
            </a:r>
            <a:r>
              <a:rPr lang="pt-BR" dirty="0" err="1"/>
              <a:t>ógio</a:t>
            </a:r>
            <a:r>
              <a:rPr lang="en-US" dirty="0"/>
              <a:t> </a:t>
            </a:r>
          </a:p>
          <a:p>
            <a:r>
              <a:rPr lang="en-US" dirty="0"/>
              <a:t>Bot</a:t>
            </a:r>
            <a:r>
              <a:rPr lang="pt-BR" dirty="0" err="1"/>
              <a:t>ão</a:t>
            </a:r>
            <a:r>
              <a:rPr lang="pt-BR" dirty="0"/>
              <a:t> 2: muda entre horas e minutos;</a:t>
            </a:r>
          </a:p>
          <a:p>
            <a:r>
              <a:rPr lang="pt-BR" dirty="0"/>
              <a:t>Botão 2: segurar por dois segundos confirma a hora do relógio escolhida </a:t>
            </a:r>
          </a:p>
          <a:p>
            <a:r>
              <a:rPr lang="pt-BR" dirty="0"/>
              <a:t>Botão 3: soma +1 na horas ou minutos dependendo do valor do botão 2</a:t>
            </a:r>
          </a:p>
        </p:txBody>
      </p:sp>
    </p:spTree>
    <p:extLst>
      <p:ext uri="{BB962C8B-B14F-4D97-AF65-F5344CB8AC3E}">
        <p14:creationId xmlns:p14="http://schemas.microsoft.com/office/powerpoint/2010/main" val="3365759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2063</TotalTime>
  <Words>91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Impact</vt:lpstr>
      <vt:lpstr>Main Event</vt:lpstr>
      <vt:lpstr>Trabalho 1</vt:lpstr>
      <vt:lpstr>Funcoes</vt:lpstr>
      <vt:lpstr>Funcionamento do projeto</vt:lpstr>
      <vt:lpstr>Funcionamento do projeto</vt:lpstr>
      <vt:lpstr>Funcionamento do projeto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1</dc:title>
  <dc:creator>Luis Claudio</dc:creator>
  <cp:lastModifiedBy>Luis Claudio</cp:lastModifiedBy>
  <cp:revision>3</cp:revision>
  <dcterms:created xsi:type="dcterms:W3CDTF">2018-03-31T00:43:48Z</dcterms:created>
  <dcterms:modified xsi:type="dcterms:W3CDTF">2018-04-01T23:12:13Z</dcterms:modified>
</cp:coreProperties>
</file>