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1386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293"/>
            <a:ext cx="7543800" cy="2593975"/>
          </a:xfrm>
        </p:spPr>
        <p:txBody>
          <a:bodyPr/>
          <a:lstStyle/>
          <a:p>
            <a:r>
              <a:rPr dirty="0"/>
              <a:t>Sistema de Irrigação Automatizado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80109"/>
            <a:ext cx="6461760" cy="2679747"/>
          </a:xfrm>
        </p:spPr>
        <p:txBody>
          <a:bodyPr>
            <a:normAutofit/>
          </a:bodyPr>
          <a:lstStyle/>
          <a:p>
            <a:r>
              <a:rPr sz="2800" b="1" dirty="0">
                <a:solidFill>
                  <a:schemeClr val="tx2">
                    <a:lumMod val="75000"/>
                  </a:schemeClr>
                </a:solidFill>
              </a:rPr>
              <a:t>Desenvolvido por:</a:t>
            </a: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Matheus Vinícius –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Script</a:t>
            </a:r>
          </a:p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Mateus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Vilaça –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Diagrama</a:t>
            </a:r>
          </a:p>
          <a:p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Pablo Carvalho  –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Relatório</a:t>
            </a:r>
          </a:p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Pablo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Henrique – Apresentação / Responsável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Técnico</a:t>
            </a:r>
          </a:p>
          <a:p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Pedro </a:t>
            </a:r>
            <a:r>
              <a:rPr lang="pt-BR" dirty="0">
                <a:solidFill>
                  <a:schemeClr val="tx2">
                    <a:lumMod val="75000"/>
                  </a:schemeClr>
                </a:solidFill>
              </a:rPr>
              <a:t>Emanuel – </a:t>
            </a:r>
            <a:r>
              <a:rPr lang="pt-BR" dirty="0" smtClean="0">
                <a:solidFill>
                  <a:schemeClr val="tx2">
                    <a:lumMod val="75000"/>
                  </a:schemeClr>
                </a:solidFill>
              </a:rPr>
              <a:t>Script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2513"/>
            <a:ext cx="2640013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Obrigado!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Apresentado </a:t>
            </a:r>
            <a:r>
              <a:rPr lang="pt-BR" dirty="0">
                <a:latin typeface="Arial" pitchFamily="34" charset="0"/>
                <a:cs typeface="Arial" pitchFamily="34" charset="0"/>
              </a:rPr>
              <a:t>por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 Matheus </a:t>
            </a:r>
            <a:r>
              <a:rPr lang="pt-BR" dirty="0">
                <a:latin typeface="Arial" pitchFamily="34" charset="0"/>
                <a:cs typeface="Arial" pitchFamily="34" charset="0"/>
              </a:rPr>
              <a:t>Vinícius, Mateus Vilaça, Pedro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Emanuel, Pablo Carvalho.</a:t>
            </a:r>
          </a:p>
          <a:p>
            <a:pPr>
              <a:lnSpc>
                <a:spcPct val="250000"/>
              </a:lnSpc>
            </a:pPr>
            <a:r>
              <a:rPr lang="pt-BR" dirty="0" smtClean="0">
                <a:latin typeface="Arial" pitchFamily="34" charset="0"/>
                <a:cs typeface="Arial" pitchFamily="34" charset="0"/>
              </a:rPr>
              <a:t>Coordenação </a:t>
            </a:r>
            <a:r>
              <a:rPr lang="pt-BR" dirty="0">
                <a:latin typeface="Arial" pitchFamily="34" charset="0"/>
                <a:cs typeface="Arial" pitchFamily="34" charset="0"/>
              </a:rPr>
              <a:t>do grupo: Pablo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Henrique</a:t>
            </a:r>
          </a:p>
          <a:p>
            <a:pPr>
              <a:lnSpc>
                <a:spcPct val="250000"/>
              </a:lnSpc>
            </a:pPr>
            <a:r>
              <a:rPr dirty="0" smtClean="0">
                <a:latin typeface="Arial" pitchFamily="34" charset="0"/>
                <a:cs typeface="Arial" pitchFamily="34" charset="0"/>
              </a:rPr>
              <a:t>Estamos </a:t>
            </a:r>
            <a:r>
              <a:rPr dirty="0">
                <a:latin typeface="Arial" pitchFamily="34" charset="0"/>
                <a:cs typeface="Arial" pitchFamily="34" charset="0"/>
              </a:rPr>
              <a:t>disponíveis para dúvidas!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2513"/>
            <a:ext cx="2640013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- Simulações realizadas no site GDB Online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- Documentação da Linguagem C: https://en.cppreference.com</a:t>
            </a:r>
          </a:p>
          <a:p>
            <a:pPr>
              <a:lnSpc>
                <a:spcPct val="200000"/>
              </a:lnSpc>
            </a:pPr>
            <a:r>
              <a:rPr lang="pt-BR" dirty="0">
                <a:latin typeface="Arial" pitchFamily="34" charset="0"/>
                <a:cs typeface="Arial" pitchFamily="34" charset="0"/>
              </a:rPr>
              <a:t>- Apostilas e anotações de aula sobre linguagem C e lógica de programação</a:t>
            </a:r>
          </a:p>
          <a:p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2513"/>
            <a:ext cx="2640013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158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A irrigação manual ainda é comum em muitos locais: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Gera desperdício de água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Não é baseada em dados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Demanda tempo humano constante</a:t>
            </a:r>
          </a:p>
          <a:p>
            <a:pPr>
              <a:lnSpc>
                <a:spcPct val="150000"/>
              </a:lnSpc>
            </a:pPr>
            <a:endParaRPr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É necessário automatizar esse processo com tecnologia.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2513"/>
            <a:ext cx="2640013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Nossa Solução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Desenvolvemos um sistema de irrigação automatizado usando linguagem C.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Simula sensores de umidade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Calcula média da umidade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Irriga automaticamente quando necessário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Comandos simples via terminal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2513"/>
            <a:ext cx="2640013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Funciona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1. O usuário acessa o painel no terminal</a:t>
            </a:r>
          </a:p>
          <a:p>
            <a:pPr>
              <a:lnSpc>
                <a:spcPct val="200000"/>
              </a:lnSpc>
            </a:pPr>
            <a:r>
              <a:rPr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2. O sistema lê 4 sensores </a:t>
            </a:r>
          </a:p>
          <a:p>
            <a:pPr>
              <a:lnSpc>
                <a:spcPct val="200000"/>
              </a:lnSpc>
            </a:pPr>
            <a:r>
              <a:rPr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3. Calcula a média da umidade</a:t>
            </a:r>
          </a:p>
          <a:p>
            <a:pPr>
              <a:lnSpc>
                <a:spcPct val="200000"/>
              </a:lnSpc>
            </a:pPr>
            <a:r>
              <a:rPr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4. Se necessário, inicia irrigação por 30s</a:t>
            </a:r>
          </a:p>
          <a:p>
            <a:pPr>
              <a:lnSpc>
                <a:spcPct val="200000"/>
              </a:lnSpc>
            </a:pPr>
            <a:r>
              <a:rPr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5. Caso contrário, bloqueia ou alerta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90" y="6132513"/>
            <a:ext cx="2640013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Demonstração do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Leitura e exibição dos sensores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Cálculo da média de umidade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Apito de 30s antes da irrigação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Irrigação simulada por 30 segundos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Exibe cada segundo da irrigação no terminal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2513"/>
            <a:ext cx="2640013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Linguagem C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stdio.h, stdlib.h, time.h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Funções e estrutura modular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Execução por terminal (modo painel)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Simulação de sensores com rand()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2513"/>
            <a:ext cx="2640013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Segurança e Expansão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Sistema bloqueia irrigação se umidade &gt; 80%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Alerta se umidade for exatamente 100%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Programação futura: irrigação a cada 50 minutos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Possível integração com sensores reais no futuro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2513"/>
            <a:ext cx="2640013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Fluxograma do Sistema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226569"/>
            <a:ext cx="7267433" cy="4884608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1177"/>
            <a:ext cx="2640013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Simulação funcional de um sistema real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Estrutura em C organizada e comentada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Aprendizado prático desde os primeiros dias de curso</a:t>
            </a:r>
          </a:p>
          <a:p>
            <a:pPr>
              <a:lnSpc>
                <a:spcPct val="200000"/>
              </a:lnSpc>
            </a:pPr>
            <a:r>
              <a:rPr dirty="0">
                <a:latin typeface="Arial" pitchFamily="34" charset="0"/>
                <a:cs typeface="Arial" pitchFamily="34" charset="0"/>
              </a:rPr>
              <a:t>- Projeto pronto para testes e expansão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2513"/>
            <a:ext cx="2640013" cy="72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1407</TotalTime>
  <Words>337</Words>
  <Application>Microsoft Office PowerPoint</Application>
  <PresentationFormat>Apresentação na tela (4:3)</PresentationFormat>
  <Paragraphs>57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Adjacência</vt:lpstr>
      <vt:lpstr>Sistema de Irrigação Automatizado</vt:lpstr>
      <vt:lpstr>O Problema</vt:lpstr>
      <vt:lpstr>Nossa Solução</vt:lpstr>
      <vt:lpstr>Como Funciona</vt:lpstr>
      <vt:lpstr>Demonstração do Sistema</vt:lpstr>
      <vt:lpstr>Tecnologias Utilizadas</vt:lpstr>
      <vt:lpstr>Segurança e Expansão</vt:lpstr>
      <vt:lpstr>Fluxograma do Sistema</vt:lpstr>
      <vt:lpstr>Conclusão</vt:lpstr>
      <vt:lpstr>Obrigado!</vt:lpstr>
      <vt:lpstr>Fontes Utilizadas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Irrigação Automatizado</dc:title>
  <dc:creator>Usuario</dc:creator>
  <dc:description>generated using python-pptx</dc:description>
  <cp:lastModifiedBy>Usuario</cp:lastModifiedBy>
  <cp:revision>11</cp:revision>
  <dcterms:created xsi:type="dcterms:W3CDTF">2013-01-27T09:14:16Z</dcterms:created>
  <dcterms:modified xsi:type="dcterms:W3CDTF">2025-04-09T22:55:35Z</dcterms:modified>
</cp:coreProperties>
</file>