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0F1FC-0B72-4578-9904-D2D33788651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CC0C211D-73BD-4B27-BA0A-F0F7B958BA32}">
      <dgm:prSet phldrT="[Texto]"/>
      <dgm:spPr/>
      <dgm:t>
        <a:bodyPr/>
        <a:lstStyle/>
        <a:p>
          <a:pPr algn="ctr"/>
          <a:r>
            <a:rPr lang="pt-BR" dirty="0"/>
            <a:t>HOME</a:t>
          </a:r>
        </a:p>
      </dgm:t>
    </dgm:pt>
    <dgm:pt modelId="{D55971D8-45DD-4C34-AF1C-4BA5997FEB47}" type="parTrans" cxnId="{A4EFE118-6950-4C72-960C-44519A57BCE4}">
      <dgm:prSet/>
      <dgm:spPr/>
      <dgm:t>
        <a:bodyPr/>
        <a:lstStyle/>
        <a:p>
          <a:pPr algn="ctr"/>
          <a:endParaRPr lang="pt-BR"/>
        </a:p>
      </dgm:t>
    </dgm:pt>
    <dgm:pt modelId="{C46C3A5A-F1D4-4B4B-B362-738E69AFE97A}" type="sibTrans" cxnId="{A4EFE118-6950-4C72-960C-44519A57BCE4}">
      <dgm:prSet/>
      <dgm:spPr/>
      <dgm:t>
        <a:bodyPr/>
        <a:lstStyle/>
        <a:p>
          <a:pPr algn="ctr"/>
          <a:endParaRPr lang="pt-BR"/>
        </a:p>
      </dgm:t>
    </dgm:pt>
    <dgm:pt modelId="{513CC36F-A228-4452-B495-9D6DCC1C3895}" type="asst">
      <dgm:prSet phldrT="[Texto]"/>
      <dgm:spPr/>
      <dgm:t>
        <a:bodyPr/>
        <a:lstStyle/>
        <a:p>
          <a:pPr algn="ctr"/>
          <a:r>
            <a:rPr lang="pt-BR" dirty="0"/>
            <a:t>ESPECIALIDADES</a:t>
          </a:r>
        </a:p>
      </dgm:t>
    </dgm:pt>
    <dgm:pt modelId="{B23880F8-63E6-4387-8384-452B21FBC5D8}" type="parTrans" cxnId="{95AAD528-DB75-4D1F-9E80-260EBB137AC1}">
      <dgm:prSet/>
      <dgm:spPr/>
      <dgm:t>
        <a:bodyPr/>
        <a:lstStyle/>
        <a:p>
          <a:pPr algn="ctr"/>
          <a:endParaRPr lang="pt-BR"/>
        </a:p>
      </dgm:t>
    </dgm:pt>
    <dgm:pt modelId="{1AF8CE7B-8D66-4AEE-8640-D1848879DF21}" type="sibTrans" cxnId="{95AAD528-DB75-4D1F-9E80-260EBB137AC1}">
      <dgm:prSet/>
      <dgm:spPr/>
      <dgm:t>
        <a:bodyPr/>
        <a:lstStyle/>
        <a:p>
          <a:pPr algn="ctr"/>
          <a:endParaRPr lang="pt-BR"/>
        </a:p>
      </dgm:t>
    </dgm:pt>
    <dgm:pt modelId="{EF1F9BBC-8B3C-4B8D-821E-C952ECF6E50E}" type="asst">
      <dgm:prSet/>
      <dgm:spPr/>
      <dgm:t>
        <a:bodyPr/>
        <a:lstStyle/>
        <a:p>
          <a:pPr algn="ctr"/>
          <a:r>
            <a:rPr lang="pt-BR" dirty="0"/>
            <a:t>CONQUISTAS</a:t>
          </a:r>
        </a:p>
      </dgm:t>
    </dgm:pt>
    <dgm:pt modelId="{A15E1F87-18CE-4CE0-81BF-E7043BC31497}" type="parTrans" cxnId="{5310C61F-0AC6-4A89-B89D-E5C3A4E0E145}">
      <dgm:prSet/>
      <dgm:spPr/>
      <dgm:t>
        <a:bodyPr/>
        <a:lstStyle/>
        <a:p>
          <a:pPr algn="ctr"/>
          <a:endParaRPr lang="pt-BR"/>
        </a:p>
      </dgm:t>
    </dgm:pt>
    <dgm:pt modelId="{CE03CF16-7A89-48E9-A368-8395E368FCF3}" type="sibTrans" cxnId="{5310C61F-0AC6-4A89-B89D-E5C3A4E0E145}">
      <dgm:prSet/>
      <dgm:spPr/>
      <dgm:t>
        <a:bodyPr/>
        <a:lstStyle/>
        <a:p>
          <a:pPr algn="ctr"/>
          <a:endParaRPr lang="pt-BR"/>
        </a:p>
      </dgm:t>
    </dgm:pt>
    <dgm:pt modelId="{748A5B65-C841-4F6F-8225-3B11F34C653E}" type="asst">
      <dgm:prSet/>
      <dgm:spPr/>
      <dgm:t>
        <a:bodyPr/>
        <a:lstStyle/>
        <a:p>
          <a:pPr algn="ctr"/>
          <a:r>
            <a:rPr lang="pt-BR" dirty="0"/>
            <a:t>AGENDA DE TORNEIOS</a:t>
          </a:r>
        </a:p>
      </dgm:t>
    </dgm:pt>
    <dgm:pt modelId="{8B1AE890-00DD-414F-8F28-BCF15EC6A5DF}" type="parTrans" cxnId="{F61ADF0C-83D1-4A1B-8604-B84B275630E5}">
      <dgm:prSet/>
      <dgm:spPr/>
      <dgm:t>
        <a:bodyPr/>
        <a:lstStyle/>
        <a:p>
          <a:pPr algn="ctr"/>
          <a:endParaRPr lang="pt-BR"/>
        </a:p>
      </dgm:t>
    </dgm:pt>
    <dgm:pt modelId="{26F831F7-CC05-4E1F-BC03-7BEBA53F5DC4}" type="sibTrans" cxnId="{F61ADF0C-83D1-4A1B-8604-B84B275630E5}">
      <dgm:prSet/>
      <dgm:spPr/>
      <dgm:t>
        <a:bodyPr/>
        <a:lstStyle/>
        <a:p>
          <a:pPr algn="ctr"/>
          <a:endParaRPr lang="pt-BR"/>
        </a:p>
      </dgm:t>
    </dgm:pt>
    <dgm:pt modelId="{AEEC7ABC-B13F-4E06-96C6-76417AACAD35}" type="asst">
      <dgm:prSet/>
      <dgm:spPr/>
      <dgm:t>
        <a:bodyPr/>
        <a:lstStyle/>
        <a:p>
          <a:pPr algn="ctr"/>
          <a:r>
            <a:rPr lang="pt-BR" dirty="0"/>
            <a:t>SOBRE OS PILOTOS</a:t>
          </a:r>
        </a:p>
      </dgm:t>
    </dgm:pt>
    <dgm:pt modelId="{6AEF0D44-703E-44FB-AC14-4A3897E8CC43}" type="parTrans" cxnId="{0C06C878-B5A3-4B96-BFAC-087555758D77}">
      <dgm:prSet/>
      <dgm:spPr/>
      <dgm:t>
        <a:bodyPr/>
        <a:lstStyle/>
        <a:p>
          <a:pPr algn="ctr"/>
          <a:endParaRPr lang="pt-BR"/>
        </a:p>
      </dgm:t>
    </dgm:pt>
    <dgm:pt modelId="{9CD7991D-45F6-4A87-8078-995900AF3057}" type="sibTrans" cxnId="{0C06C878-B5A3-4B96-BFAC-087555758D77}">
      <dgm:prSet/>
      <dgm:spPr/>
      <dgm:t>
        <a:bodyPr/>
        <a:lstStyle/>
        <a:p>
          <a:pPr algn="ctr"/>
          <a:endParaRPr lang="pt-BR"/>
        </a:p>
      </dgm:t>
    </dgm:pt>
    <dgm:pt modelId="{CEC0921F-7BF0-4E1D-AAE8-AEE71B134771}" type="asst">
      <dgm:prSet/>
      <dgm:spPr/>
      <dgm:t>
        <a:bodyPr/>
        <a:lstStyle/>
        <a:p>
          <a:r>
            <a:rPr lang="pt-BR" dirty="0"/>
            <a:t>SEJA UM PATROCINADOR</a:t>
          </a:r>
        </a:p>
      </dgm:t>
    </dgm:pt>
    <dgm:pt modelId="{E088E8C8-EDD8-4E31-A06E-6F7A69DE5326}" type="parTrans" cxnId="{97878323-D5AD-4606-BE4C-7867FB70C413}">
      <dgm:prSet/>
      <dgm:spPr/>
    </dgm:pt>
    <dgm:pt modelId="{62D6E644-F19E-4823-831D-27068216A7B4}" type="sibTrans" cxnId="{97878323-D5AD-4606-BE4C-7867FB70C413}">
      <dgm:prSet/>
      <dgm:spPr/>
    </dgm:pt>
    <dgm:pt modelId="{4E3A0AD8-4863-4147-BD79-AA0906016B50}" type="pres">
      <dgm:prSet presAssocID="{26C0F1FC-0B72-4578-9904-D2D3378865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0E579D-EA3C-47D6-9860-8EB39D06CF28}" type="pres">
      <dgm:prSet presAssocID="{CC0C211D-73BD-4B27-BA0A-F0F7B958BA32}" presName="hierRoot1" presStyleCnt="0"/>
      <dgm:spPr/>
    </dgm:pt>
    <dgm:pt modelId="{6355B97C-4F34-455F-A910-E2EA1EF4F21C}" type="pres">
      <dgm:prSet presAssocID="{CC0C211D-73BD-4B27-BA0A-F0F7B958BA32}" presName="composite" presStyleCnt="0"/>
      <dgm:spPr/>
    </dgm:pt>
    <dgm:pt modelId="{0B0CDFFD-7B9B-4F33-9A9B-A2EE89A3B8AD}" type="pres">
      <dgm:prSet presAssocID="{CC0C211D-73BD-4B27-BA0A-F0F7B958BA32}" presName="background" presStyleLbl="node0" presStyleIdx="0" presStyleCnt="1"/>
      <dgm:spPr/>
    </dgm:pt>
    <dgm:pt modelId="{2AC252A1-B940-462B-B273-01996650DC61}" type="pres">
      <dgm:prSet presAssocID="{CC0C211D-73BD-4B27-BA0A-F0F7B958BA32}" presName="text" presStyleLbl="fgAcc0" presStyleIdx="0" presStyleCnt="1">
        <dgm:presLayoutVars>
          <dgm:chPref val="3"/>
        </dgm:presLayoutVars>
      </dgm:prSet>
      <dgm:spPr/>
    </dgm:pt>
    <dgm:pt modelId="{C1E2C0A0-F022-4BC4-B435-E780B6554C78}" type="pres">
      <dgm:prSet presAssocID="{CC0C211D-73BD-4B27-BA0A-F0F7B958BA32}" presName="hierChild2" presStyleCnt="0"/>
      <dgm:spPr/>
    </dgm:pt>
    <dgm:pt modelId="{42788E57-54DB-4FE5-97F7-5CD48BB11BD0}" type="pres">
      <dgm:prSet presAssocID="{6AEF0D44-703E-44FB-AC14-4A3897E8CC43}" presName="Name10" presStyleLbl="parChTrans1D2" presStyleIdx="0" presStyleCnt="5"/>
      <dgm:spPr/>
    </dgm:pt>
    <dgm:pt modelId="{FA3A68C0-F6D1-4D51-A84A-473861D81218}" type="pres">
      <dgm:prSet presAssocID="{AEEC7ABC-B13F-4E06-96C6-76417AACAD35}" presName="hierRoot2" presStyleCnt="0"/>
      <dgm:spPr/>
    </dgm:pt>
    <dgm:pt modelId="{191EE00C-D84B-43D3-B3DF-4C8B87DF9002}" type="pres">
      <dgm:prSet presAssocID="{AEEC7ABC-B13F-4E06-96C6-76417AACAD35}" presName="composite2" presStyleCnt="0"/>
      <dgm:spPr/>
    </dgm:pt>
    <dgm:pt modelId="{C5C5A487-5151-470C-892A-8011F192A8D0}" type="pres">
      <dgm:prSet presAssocID="{AEEC7ABC-B13F-4E06-96C6-76417AACAD35}" presName="background2" presStyleLbl="asst1" presStyleIdx="0" presStyleCnt="5"/>
      <dgm:spPr/>
    </dgm:pt>
    <dgm:pt modelId="{53FE02BF-925B-4638-83B5-0F1C77297B91}" type="pres">
      <dgm:prSet presAssocID="{AEEC7ABC-B13F-4E06-96C6-76417AACAD35}" presName="text2" presStyleLbl="fgAcc2" presStyleIdx="0" presStyleCnt="5">
        <dgm:presLayoutVars>
          <dgm:chPref val="3"/>
        </dgm:presLayoutVars>
      </dgm:prSet>
      <dgm:spPr/>
    </dgm:pt>
    <dgm:pt modelId="{1DCCC2ED-E1C6-4ED5-804F-E65CDC9B7C4B}" type="pres">
      <dgm:prSet presAssocID="{AEEC7ABC-B13F-4E06-96C6-76417AACAD35}" presName="hierChild3" presStyleCnt="0"/>
      <dgm:spPr/>
    </dgm:pt>
    <dgm:pt modelId="{FB66773B-75E3-432C-A1C2-5E052F937FA7}" type="pres">
      <dgm:prSet presAssocID="{B23880F8-63E6-4387-8384-452B21FBC5D8}" presName="Name10" presStyleLbl="parChTrans1D2" presStyleIdx="1" presStyleCnt="5"/>
      <dgm:spPr/>
    </dgm:pt>
    <dgm:pt modelId="{0131578C-3B04-4E3C-B802-A6547949632B}" type="pres">
      <dgm:prSet presAssocID="{513CC36F-A228-4452-B495-9D6DCC1C3895}" presName="hierRoot2" presStyleCnt="0"/>
      <dgm:spPr/>
    </dgm:pt>
    <dgm:pt modelId="{E73E7CAA-27E9-416D-BCE4-10DDEF94907E}" type="pres">
      <dgm:prSet presAssocID="{513CC36F-A228-4452-B495-9D6DCC1C3895}" presName="composite2" presStyleCnt="0"/>
      <dgm:spPr/>
    </dgm:pt>
    <dgm:pt modelId="{1D23D929-9F30-4E7B-9507-61C15BD2EA85}" type="pres">
      <dgm:prSet presAssocID="{513CC36F-A228-4452-B495-9D6DCC1C3895}" presName="background2" presStyleLbl="asst1" presStyleIdx="1" presStyleCnt="5"/>
      <dgm:spPr/>
    </dgm:pt>
    <dgm:pt modelId="{767794C8-54C3-41BE-A337-C504F42C09E8}" type="pres">
      <dgm:prSet presAssocID="{513CC36F-A228-4452-B495-9D6DCC1C3895}" presName="text2" presStyleLbl="fgAcc2" presStyleIdx="1" presStyleCnt="5">
        <dgm:presLayoutVars>
          <dgm:chPref val="3"/>
        </dgm:presLayoutVars>
      </dgm:prSet>
      <dgm:spPr/>
    </dgm:pt>
    <dgm:pt modelId="{854C6757-3F0E-43F2-8596-D79CE345C505}" type="pres">
      <dgm:prSet presAssocID="{513CC36F-A228-4452-B495-9D6DCC1C3895}" presName="hierChild3" presStyleCnt="0"/>
      <dgm:spPr/>
    </dgm:pt>
    <dgm:pt modelId="{A05F917E-30A2-41E8-A4DB-6288A2056808}" type="pres">
      <dgm:prSet presAssocID="{A15E1F87-18CE-4CE0-81BF-E7043BC31497}" presName="Name10" presStyleLbl="parChTrans1D2" presStyleIdx="2" presStyleCnt="5"/>
      <dgm:spPr/>
    </dgm:pt>
    <dgm:pt modelId="{2E2CBF11-34AC-4583-947B-25E849F4AAD9}" type="pres">
      <dgm:prSet presAssocID="{EF1F9BBC-8B3C-4B8D-821E-C952ECF6E50E}" presName="hierRoot2" presStyleCnt="0"/>
      <dgm:spPr/>
    </dgm:pt>
    <dgm:pt modelId="{61B69C86-8CFE-494A-A57B-4A08E0992D84}" type="pres">
      <dgm:prSet presAssocID="{EF1F9BBC-8B3C-4B8D-821E-C952ECF6E50E}" presName="composite2" presStyleCnt="0"/>
      <dgm:spPr/>
    </dgm:pt>
    <dgm:pt modelId="{318D21B0-F6B7-4DA9-B922-BC262A9BCB2F}" type="pres">
      <dgm:prSet presAssocID="{EF1F9BBC-8B3C-4B8D-821E-C952ECF6E50E}" presName="background2" presStyleLbl="asst1" presStyleIdx="2" presStyleCnt="5"/>
      <dgm:spPr/>
    </dgm:pt>
    <dgm:pt modelId="{3C350453-1211-4C31-9166-CF7050F6AF44}" type="pres">
      <dgm:prSet presAssocID="{EF1F9BBC-8B3C-4B8D-821E-C952ECF6E50E}" presName="text2" presStyleLbl="fgAcc2" presStyleIdx="2" presStyleCnt="5">
        <dgm:presLayoutVars>
          <dgm:chPref val="3"/>
        </dgm:presLayoutVars>
      </dgm:prSet>
      <dgm:spPr/>
    </dgm:pt>
    <dgm:pt modelId="{449D2E0C-1732-4840-889A-2812DCC9F51D}" type="pres">
      <dgm:prSet presAssocID="{EF1F9BBC-8B3C-4B8D-821E-C952ECF6E50E}" presName="hierChild3" presStyleCnt="0"/>
      <dgm:spPr/>
    </dgm:pt>
    <dgm:pt modelId="{574E27F7-DFC8-4F8A-964B-EB0995455685}" type="pres">
      <dgm:prSet presAssocID="{8B1AE890-00DD-414F-8F28-BCF15EC6A5DF}" presName="Name10" presStyleLbl="parChTrans1D2" presStyleIdx="3" presStyleCnt="5"/>
      <dgm:spPr/>
    </dgm:pt>
    <dgm:pt modelId="{9BB67E3A-ECC1-40D3-8DBB-ABAD80ED6CEB}" type="pres">
      <dgm:prSet presAssocID="{748A5B65-C841-4F6F-8225-3B11F34C653E}" presName="hierRoot2" presStyleCnt="0"/>
      <dgm:spPr/>
    </dgm:pt>
    <dgm:pt modelId="{1D43AC76-755B-4438-B4CC-87681F19E1D3}" type="pres">
      <dgm:prSet presAssocID="{748A5B65-C841-4F6F-8225-3B11F34C653E}" presName="composite2" presStyleCnt="0"/>
      <dgm:spPr/>
    </dgm:pt>
    <dgm:pt modelId="{0B08C1EE-8563-4F67-8BF2-8F9F165D91A6}" type="pres">
      <dgm:prSet presAssocID="{748A5B65-C841-4F6F-8225-3B11F34C653E}" presName="background2" presStyleLbl="asst1" presStyleIdx="3" presStyleCnt="5"/>
      <dgm:spPr/>
    </dgm:pt>
    <dgm:pt modelId="{6A486083-24FE-4DC1-813E-D4ABE4D1E925}" type="pres">
      <dgm:prSet presAssocID="{748A5B65-C841-4F6F-8225-3B11F34C653E}" presName="text2" presStyleLbl="fgAcc2" presStyleIdx="3" presStyleCnt="5">
        <dgm:presLayoutVars>
          <dgm:chPref val="3"/>
        </dgm:presLayoutVars>
      </dgm:prSet>
      <dgm:spPr/>
    </dgm:pt>
    <dgm:pt modelId="{9D7E8421-86AC-4569-A4EE-3F118701282E}" type="pres">
      <dgm:prSet presAssocID="{748A5B65-C841-4F6F-8225-3B11F34C653E}" presName="hierChild3" presStyleCnt="0"/>
      <dgm:spPr/>
    </dgm:pt>
    <dgm:pt modelId="{D2875632-A753-4461-88F9-715D5888AE6F}" type="pres">
      <dgm:prSet presAssocID="{E088E8C8-EDD8-4E31-A06E-6F7A69DE5326}" presName="Name10" presStyleLbl="parChTrans1D2" presStyleIdx="4" presStyleCnt="5"/>
      <dgm:spPr/>
    </dgm:pt>
    <dgm:pt modelId="{8CB35C84-C5FE-4070-8AB6-E88F49AF372E}" type="pres">
      <dgm:prSet presAssocID="{CEC0921F-7BF0-4E1D-AAE8-AEE71B134771}" presName="hierRoot2" presStyleCnt="0"/>
      <dgm:spPr/>
    </dgm:pt>
    <dgm:pt modelId="{17551E53-4570-4941-99F8-FDA9A936C2CC}" type="pres">
      <dgm:prSet presAssocID="{CEC0921F-7BF0-4E1D-AAE8-AEE71B134771}" presName="composite2" presStyleCnt="0"/>
      <dgm:spPr/>
    </dgm:pt>
    <dgm:pt modelId="{EA74B5B8-FD77-4CF9-B50F-5E51F2A0FE6E}" type="pres">
      <dgm:prSet presAssocID="{CEC0921F-7BF0-4E1D-AAE8-AEE71B134771}" presName="background2" presStyleLbl="asst1" presStyleIdx="4" presStyleCnt="5"/>
      <dgm:spPr/>
    </dgm:pt>
    <dgm:pt modelId="{A2E8EC30-8C3A-4321-A172-FD19DA18B688}" type="pres">
      <dgm:prSet presAssocID="{CEC0921F-7BF0-4E1D-AAE8-AEE71B134771}" presName="text2" presStyleLbl="fgAcc2" presStyleIdx="4" presStyleCnt="5">
        <dgm:presLayoutVars>
          <dgm:chPref val="3"/>
        </dgm:presLayoutVars>
      </dgm:prSet>
      <dgm:spPr/>
    </dgm:pt>
    <dgm:pt modelId="{2A6FA1E0-D0A8-4F75-AE4D-1F2A5F8DC3B7}" type="pres">
      <dgm:prSet presAssocID="{CEC0921F-7BF0-4E1D-AAE8-AEE71B134771}" presName="hierChild3" presStyleCnt="0"/>
      <dgm:spPr/>
    </dgm:pt>
  </dgm:ptLst>
  <dgm:cxnLst>
    <dgm:cxn modelId="{9D466902-2778-49B2-8C81-83CF833F44AF}" type="presOf" srcId="{B23880F8-63E6-4387-8384-452B21FBC5D8}" destId="{FB66773B-75E3-432C-A1C2-5E052F937FA7}" srcOrd="0" destOrd="0" presId="urn:microsoft.com/office/officeart/2005/8/layout/hierarchy1"/>
    <dgm:cxn modelId="{F61ADF0C-83D1-4A1B-8604-B84B275630E5}" srcId="{CC0C211D-73BD-4B27-BA0A-F0F7B958BA32}" destId="{748A5B65-C841-4F6F-8225-3B11F34C653E}" srcOrd="3" destOrd="0" parTransId="{8B1AE890-00DD-414F-8F28-BCF15EC6A5DF}" sibTransId="{26F831F7-CC05-4E1F-BC03-7BEBA53F5DC4}"/>
    <dgm:cxn modelId="{749CE20E-EB9F-4D38-A151-92BDBBBE362C}" type="presOf" srcId="{CC0C211D-73BD-4B27-BA0A-F0F7B958BA32}" destId="{2AC252A1-B940-462B-B273-01996650DC61}" srcOrd="0" destOrd="0" presId="urn:microsoft.com/office/officeart/2005/8/layout/hierarchy1"/>
    <dgm:cxn modelId="{A4EFE118-6950-4C72-960C-44519A57BCE4}" srcId="{26C0F1FC-0B72-4578-9904-D2D337886510}" destId="{CC0C211D-73BD-4B27-BA0A-F0F7B958BA32}" srcOrd="0" destOrd="0" parTransId="{D55971D8-45DD-4C34-AF1C-4BA5997FEB47}" sibTransId="{C46C3A5A-F1D4-4B4B-B362-738E69AFE97A}"/>
    <dgm:cxn modelId="{5310C61F-0AC6-4A89-B89D-E5C3A4E0E145}" srcId="{CC0C211D-73BD-4B27-BA0A-F0F7B958BA32}" destId="{EF1F9BBC-8B3C-4B8D-821E-C952ECF6E50E}" srcOrd="2" destOrd="0" parTransId="{A15E1F87-18CE-4CE0-81BF-E7043BC31497}" sibTransId="{CE03CF16-7A89-48E9-A368-8395E368FCF3}"/>
    <dgm:cxn modelId="{97878323-D5AD-4606-BE4C-7867FB70C413}" srcId="{CC0C211D-73BD-4B27-BA0A-F0F7B958BA32}" destId="{CEC0921F-7BF0-4E1D-AAE8-AEE71B134771}" srcOrd="4" destOrd="0" parTransId="{E088E8C8-EDD8-4E31-A06E-6F7A69DE5326}" sibTransId="{62D6E644-F19E-4823-831D-27068216A7B4}"/>
    <dgm:cxn modelId="{95AAD528-DB75-4D1F-9E80-260EBB137AC1}" srcId="{CC0C211D-73BD-4B27-BA0A-F0F7B958BA32}" destId="{513CC36F-A228-4452-B495-9D6DCC1C3895}" srcOrd="1" destOrd="0" parTransId="{B23880F8-63E6-4387-8384-452B21FBC5D8}" sibTransId="{1AF8CE7B-8D66-4AEE-8640-D1848879DF21}"/>
    <dgm:cxn modelId="{8F633F72-4ABF-4F0D-AE4E-33D60F2BE24E}" type="presOf" srcId="{EF1F9BBC-8B3C-4B8D-821E-C952ECF6E50E}" destId="{3C350453-1211-4C31-9166-CF7050F6AF44}" srcOrd="0" destOrd="0" presId="urn:microsoft.com/office/officeart/2005/8/layout/hierarchy1"/>
    <dgm:cxn modelId="{0C06C878-B5A3-4B96-BFAC-087555758D77}" srcId="{CC0C211D-73BD-4B27-BA0A-F0F7B958BA32}" destId="{AEEC7ABC-B13F-4E06-96C6-76417AACAD35}" srcOrd="0" destOrd="0" parTransId="{6AEF0D44-703E-44FB-AC14-4A3897E8CC43}" sibTransId="{9CD7991D-45F6-4A87-8078-995900AF3057}"/>
    <dgm:cxn modelId="{01CB4079-425D-4FA2-9868-4B388D811E21}" type="presOf" srcId="{AEEC7ABC-B13F-4E06-96C6-76417AACAD35}" destId="{53FE02BF-925B-4638-83B5-0F1C77297B91}" srcOrd="0" destOrd="0" presId="urn:microsoft.com/office/officeart/2005/8/layout/hierarchy1"/>
    <dgm:cxn modelId="{BF0E267D-E6CA-4EFD-8C6A-73DF012E96F3}" type="presOf" srcId="{E088E8C8-EDD8-4E31-A06E-6F7A69DE5326}" destId="{D2875632-A753-4461-88F9-715D5888AE6F}" srcOrd="0" destOrd="0" presId="urn:microsoft.com/office/officeart/2005/8/layout/hierarchy1"/>
    <dgm:cxn modelId="{DE5BDD80-E7A4-4F92-BF60-02A3987AA675}" type="presOf" srcId="{8B1AE890-00DD-414F-8F28-BCF15EC6A5DF}" destId="{574E27F7-DFC8-4F8A-964B-EB0995455685}" srcOrd="0" destOrd="0" presId="urn:microsoft.com/office/officeart/2005/8/layout/hierarchy1"/>
    <dgm:cxn modelId="{34D05F84-5FA2-4F27-A0B5-B259179BDA9B}" type="presOf" srcId="{6AEF0D44-703E-44FB-AC14-4A3897E8CC43}" destId="{42788E57-54DB-4FE5-97F7-5CD48BB11BD0}" srcOrd="0" destOrd="0" presId="urn:microsoft.com/office/officeart/2005/8/layout/hierarchy1"/>
    <dgm:cxn modelId="{09E44AA4-E5E5-4EE8-B8EB-73B3A6C6C0D3}" type="presOf" srcId="{CEC0921F-7BF0-4E1D-AAE8-AEE71B134771}" destId="{A2E8EC30-8C3A-4321-A172-FD19DA18B688}" srcOrd="0" destOrd="0" presId="urn:microsoft.com/office/officeart/2005/8/layout/hierarchy1"/>
    <dgm:cxn modelId="{C3E61CAE-2D63-4117-B791-EC52C887B306}" type="presOf" srcId="{26C0F1FC-0B72-4578-9904-D2D337886510}" destId="{4E3A0AD8-4863-4147-BD79-AA0906016B50}" srcOrd="0" destOrd="0" presId="urn:microsoft.com/office/officeart/2005/8/layout/hierarchy1"/>
    <dgm:cxn modelId="{514DC2C5-687B-4FC5-AC0E-7528959F70D8}" type="presOf" srcId="{A15E1F87-18CE-4CE0-81BF-E7043BC31497}" destId="{A05F917E-30A2-41E8-A4DB-6288A2056808}" srcOrd="0" destOrd="0" presId="urn:microsoft.com/office/officeart/2005/8/layout/hierarchy1"/>
    <dgm:cxn modelId="{90288FCB-2F8D-4EF4-A5DA-D3ED55E97EE4}" type="presOf" srcId="{748A5B65-C841-4F6F-8225-3B11F34C653E}" destId="{6A486083-24FE-4DC1-813E-D4ABE4D1E925}" srcOrd="0" destOrd="0" presId="urn:microsoft.com/office/officeart/2005/8/layout/hierarchy1"/>
    <dgm:cxn modelId="{C4EE23E4-0EAC-42E8-9DC8-3583E18D84D5}" type="presOf" srcId="{513CC36F-A228-4452-B495-9D6DCC1C3895}" destId="{767794C8-54C3-41BE-A337-C504F42C09E8}" srcOrd="0" destOrd="0" presId="urn:microsoft.com/office/officeart/2005/8/layout/hierarchy1"/>
    <dgm:cxn modelId="{8D1B4E1E-461E-4A17-86B6-FCC7FB894C8D}" type="presParOf" srcId="{4E3A0AD8-4863-4147-BD79-AA0906016B50}" destId="{600E579D-EA3C-47D6-9860-8EB39D06CF28}" srcOrd="0" destOrd="0" presId="urn:microsoft.com/office/officeart/2005/8/layout/hierarchy1"/>
    <dgm:cxn modelId="{736846CA-E365-423B-B11D-4B9BAF99925B}" type="presParOf" srcId="{600E579D-EA3C-47D6-9860-8EB39D06CF28}" destId="{6355B97C-4F34-455F-A910-E2EA1EF4F21C}" srcOrd="0" destOrd="0" presId="urn:microsoft.com/office/officeart/2005/8/layout/hierarchy1"/>
    <dgm:cxn modelId="{938FA7F0-BA5D-49AA-BB68-5D142F9C0D57}" type="presParOf" srcId="{6355B97C-4F34-455F-A910-E2EA1EF4F21C}" destId="{0B0CDFFD-7B9B-4F33-9A9B-A2EE89A3B8AD}" srcOrd="0" destOrd="0" presId="urn:microsoft.com/office/officeart/2005/8/layout/hierarchy1"/>
    <dgm:cxn modelId="{49333B73-017E-435A-A446-C76CEDC458F5}" type="presParOf" srcId="{6355B97C-4F34-455F-A910-E2EA1EF4F21C}" destId="{2AC252A1-B940-462B-B273-01996650DC61}" srcOrd="1" destOrd="0" presId="urn:microsoft.com/office/officeart/2005/8/layout/hierarchy1"/>
    <dgm:cxn modelId="{95E8B41A-9661-4F40-8951-ACB83143FE07}" type="presParOf" srcId="{600E579D-EA3C-47D6-9860-8EB39D06CF28}" destId="{C1E2C0A0-F022-4BC4-B435-E780B6554C78}" srcOrd="1" destOrd="0" presId="urn:microsoft.com/office/officeart/2005/8/layout/hierarchy1"/>
    <dgm:cxn modelId="{9E3D0CFF-3067-4BFF-9873-FAE57A722C98}" type="presParOf" srcId="{C1E2C0A0-F022-4BC4-B435-E780B6554C78}" destId="{42788E57-54DB-4FE5-97F7-5CD48BB11BD0}" srcOrd="0" destOrd="0" presId="urn:microsoft.com/office/officeart/2005/8/layout/hierarchy1"/>
    <dgm:cxn modelId="{77D1F6F5-E576-42A2-8770-6E36C867AA08}" type="presParOf" srcId="{C1E2C0A0-F022-4BC4-B435-E780B6554C78}" destId="{FA3A68C0-F6D1-4D51-A84A-473861D81218}" srcOrd="1" destOrd="0" presId="urn:microsoft.com/office/officeart/2005/8/layout/hierarchy1"/>
    <dgm:cxn modelId="{025B4CE5-2465-4C57-A5D3-6033FAE97F52}" type="presParOf" srcId="{FA3A68C0-F6D1-4D51-A84A-473861D81218}" destId="{191EE00C-D84B-43D3-B3DF-4C8B87DF9002}" srcOrd="0" destOrd="0" presId="urn:microsoft.com/office/officeart/2005/8/layout/hierarchy1"/>
    <dgm:cxn modelId="{DC0A4AEF-9D0A-4593-9D31-79D96F5EFEF3}" type="presParOf" srcId="{191EE00C-D84B-43D3-B3DF-4C8B87DF9002}" destId="{C5C5A487-5151-470C-892A-8011F192A8D0}" srcOrd="0" destOrd="0" presId="urn:microsoft.com/office/officeart/2005/8/layout/hierarchy1"/>
    <dgm:cxn modelId="{08249BED-1B3B-4E63-AE74-37F83E7B9812}" type="presParOf" srcId="{191EE00C-D84B-43D3-B3DF-4C8B87DF9002}" destId="{53FE02BF-925B-4638-83B5-0F1C77297B91}" srcOrd="1" destOrd="0" presId="urn:microsoft.com/office/officeart/2005/8/layout/hierarchy1"/>
    <dgm:cxn modelId="{75C3FE3C-3425-40DD-851D-4D5C2BC5F3E6}" type="presParOf" srcId="{FA3A68C0-F6D1-4D51-A84A-473861D81218}" destId="{1DCCC2ED-E1C6-4ED5-804F-E65CDC9B7C4B}" srcOrd="1" destOrd="0" presId="urn:microsoft.com/office/officeart/2005/8/layout/hierarchy1"/>
    <dgm:cxn modelId="{B98237EC-BE63-4689-B02D-F1AF852DA6E0}" type="presParOf" srcId="{C1E2C0A0-F022-4BC4-B435-E780B6554C78}" destId="{FB66773B-75E3-432C-A1C2-5E052F937FA7}" srcOrd="2" destOrd="0" presId="urn:microsoft.com/office/officeart/2005/8/layout/hierarchy1"/>
    <dgm:cxn modelId="{9D7D09A1-9AA9-423A-B299-9C6A172954FA}" type="presParOf" srcId="{C1E2C0A0-F022-4BC4-B435-E780B6554C78}" destId="{0131578C-3B04-4E3C-B802-A6547949632B}" srcOrd="3" destOrd="0" presId="urn:microsoft.com/office/officeart/2005/8/layout/hierarchy1"/>
    <dgm:cxn modelId="{10F22050-3974-489A-877E-48409E94D10A}" type="presParOf" srcId="{0131578C-3B04-4E3C-B802-A6547949632B}" destId="{E73E7CAA-27E9-416D-BCE4-10DDEF94907E}" srcOrd="0" destOrd="0" presId="urn:microsoft.com/office/officeart/2005/8/layout/hierarchy1"/>
    <dgm:cxn modelId="{F9B29986-0EA1-42CA-9DBE-CFF87A5AFB24}" type="presParOf" srcId="{E73E7CAA-27E9-416D-BCE4-10DDEF94907E}" destId="{1D23D929-9F30-4E7B-9507-61C15BD2EA85}" srcOrd="0" destOrd="0" presId="urn:microsoft.com/office/officeart/2005/8/layout/hierarchy1"/>
    <dgm:cxn modelId="{0BAC728D-E693-4694-BA62-BA71D0CAF4A5}" type="presParOf" srcId="{E73E7CAA-27E9-416D-BCE4-10DDEF94907E}" destId="{767794C8-54C3-41BE-A337-C504F42C09E8}" srcOrd="1" destOrd="0" presId="urn:microsoft.com/office/officeart/2005/8/layout/hierarchy1"/>
    <dgm:cxn modelId="{7E370B3D-23A3-4512-A282-33F5196F5A46}" type="presParOf" srcId="{0131578C-3B04-4E3C-B802-A6547949632B}" destId="{854C6757-3F0E-43F2-8596-D79CE345C505}" srcOrd="1" destOrd="0" presId="urn:microsoft.com/office/officeart/2005/8/layout/hierarchy1"/>
    <dgm:cxn modelId="{025EFF2A-4AD3-46FB-AB47-0E93A9399E1A}" type="presParOf" srcId="{C1E2C0A0-F022-4BC4-B435-E780B6554C78}" destId="{A05F917E-30A2-41E8-A4DB-6288A2056808}" srcOrd="4" destOrd="0" presId="urn:microsoft.com/office/officeart/2005/8/layout/hierarchy1"/>
    <dgm:cxn modelId="{3CE8CF3E-02D3-4BB7-B60E-3E62F1491F6E}" type="presParOf" srcId="{C1E2C0A0-F022-4BC4-B435-E780B6554C78}" destId="{2E2CBF11-34AC-4583-947B-25E849F4AAD9}" srcOrd="5" destOrd="0" presId="urn:microsoft.com/office/officeart/2005/8/layout/hierarchy1"/>
    <dgm:cxn modelId="{A3122674-B271-4F9A-B8A3-9E8B81670613}" type="presParOf" srcId="{2E2CBF11-34AC-4583-947B-25E849F4AAD9}" destId="{61B69C86-8CFE-494A-A57B-4A08E0992D84}" srcOrd="0" destOrd="0" presId="urn:microsoft.com/office/officeart/2005/8/layout/hierarchy1"/>
    <dgm:cxn modelId="{9B2C2426-D75D-4D51-B561-70BF5F9BA999}" type="presParOf" srcId="{61B69C86-8CFE-494A-A57B-4A08E0992D84}" destId="{318D21B0-F6B7-4DA9-B922-BC262A9BCB2F}" srcOrd="0" destOrd="0" presId="urn:microsoft.com/office/officeart/2005/8/layout/hierarchy1"/>
    <dgm:cxn modelId="{2B867256-C958-4FC7-B916-680AC1A8C2B4}" type="presParOf" srcId="{61B69C86-8CFE-494A-A57B-4A08E0992D84}" destId="{3C350453-1211-4C31-9166-CF7050F6AF44}" srcOrd="1" destOrd="0" presId="urn:microsoft.com/office/officeart/2005/8/layout/hierarchy1"/>
    <dgm:cxn modelId="{CD8CC6A0-1B3D-4657-9C61-7E236C9F00E8}" type="presParOf" srcId="{2E2CBF11-34AC-4583-947B-25E849F4AAD9}" destId="{449D2E0C-1732-4840-889A-2812DCC9F51D}" srcOrd="1" destOrd="0" presId="urn:microsoft.com/office/officeart/2005/8/layout/hierarchy1"/>
    <dgm:cxn modelId="{374B1E45-D515-4CB5-B5E4-E0ADAFD82C2B}" type="presParOf" srcId="{C1E2C0A0-F022-4BC4-B435-E780B6554C78}" destId="{574E27F7-DFC8-4F8A-964B-EB0995455685}" srcOrd="6" destOrd="0" presId="urn:microsoft.com/office/officeart/2005/8/layout/hierarchy1"/>
    <dgm:cxn modelId="{4AE308E0-BD80-4A1D-902D-D8113D24FB22}" type="presParOf" srcId="{C1E2C0A0-F022-4BC4-B435-E780B6554C78}" destId="{9BB67E3A-ECC1-40D3-8DBB-ABAD80ED6CEB}" srcOrd="7" destOrd="0" presId="urn:microsoft.com/office/officeart/2005/8/layout/hierarchy1"/>
    <dgm:cxn modelId="{10E2E0D8-E65A-4EE9-8E08-010E9F2518F4}" type="presParOf" srcId="{9BB67E3A-ECC1-40D3-8DBB-ABAD80ED6CEB}" destId="{1D43AC76-755B-4438-B4CC-87681F19E1D3}" srcOrd="0" destOrd="0" presId="urn:microsoft.com/office/officeart/2005/8/layout/hierarchy1"/>
    <dgm:cxn modelId="{7B1D8FA3-4285-43C2-95EF-544D5E1E116A}" type="presParOf" srcId="{1D43AC76-755B-4438-B4CC-87681F19E1D3}" destId="{0B08C1EE-8563-4F67-8BF2-8F9F165D91A6}" srcOrd="0" destOrd="0" presId="urn:microsoft.com/office/officeart/2005/8/layout/hierarchy1"/>
    <dgm:cxn modelId="{43460289-EACC-41E4-8B02-6D76D0B38F7F}" type="presParOf" srcId="{1D43AC76-755B-4438-B4CC-87681F19E1D3}" destId="{6A486083-24FE-4DC1-813E-D4ABE4D1E925}" srcOrd="1" destOrd="0" presId="urn:microsoft.com/office/officeart/2005/8/layout/hierarchy1"/>
    <dgm:cxn modelId="{5E92C39A-CF2F-409F-9517-07373CD3BD19}" type="presParOf" srcId="{9BB67E3A-ECC1-40D3-8DBB-ABAD80ED6CEB}" destId="{9D7E8421-86AC-4569-A4EE-3F118701282E}" srcOrd="1" destOrd="0" presId="urn:microsoft.com/office/officeart/2005/8/layout/hierarchy1"/>
    <dgm:cxn modelId="{D4909155-164F-4CA0-9494-050EB3AFAE60}" type="presParOf" srcId="{C1E2C0A0-F022-4BC4-B435-E780B6554C78}" destId="{D2875632-A753-4461-88F9-715D5888AE6F}" srcOrd="8" destOrd="0" presId="urn:microsoft.com/office/officeart/2005/8/layout/hierarchy1"/>
    <dgm:cxn modelId="{E293B2F8-1E65-4210-B70C-E11BBFB752B4}" type="presParOf" srcId="{C1E2C0A0-F022-4BC4-B435-E780B6554C78}" destId="{8CB35C84-C5FE-4070-8AB6-E88F49AF372E}" srcOrd="9" destOrd="0" presId="urn:microsoft.com/office/officeart/2005/8/layout/hierarchy1"/>
    <dgm:cxn modelId="{9BC04BA0-03A7-49DC-A0A0-4548ADA641E0}" type="presParOf" srcId="{8CB35C84-C5FE-4070-8AB6-E88F49AF372E}" destId="{17551E53-4570-4941-99F8-FDA9A936C2CC}" srcOrd="0" destOrd="0" presId="urn:microsoft.com/office/officeart/2005/8/layout/hierarchy1"/>
    <dgm:cxn modelId="{426629F6-3169-4D68-A4FA-0E2E88DA1AC8}" type="presParOf" srcId="{17551E53-4570-4941-99F8-FDA9A936C2CC}" destId="{EA74B5B8-FD77-4CF9-B50F-5E51F2A0FE6E}" srcOrd="0" destOrd="0" presId="urn:microsoft.com/office/officeart/2005/8/layout/hierarchy1"/>
    <dgm:cxn modelId="{320DE7BB-8B5F-42BD-B80B-65E9FB106EEF}" type="presParOf" srcId="{17551E53-4570-4941-99F8-FDA9A936C2CC}" destId="{A2E8EC30-8C3A-4321-A172-FD19DA18B688}" srcOrd="1" destOrd="0" presId="urn:microsoft.com/office/officeart/2005/8/layout/hierarchy1"/>
    <dgm:cxn modelId="{08C6AA2E-00CC-4973-9FC0-F220DBF86E46}" type="presParOf" srcId="{8CB35C84-C5FE-4070-8AB6-E88F49AF372E}" destId="{2A6FA1E0-D0A8-4F75-AE4D-1F2A5F8DC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632-A753-4461-88F9-715D5888AE6F}">
      <dsp:nvSpPr>
        <dsp:cNvPr id="0" name=""/>
        <dsp:cNvSpPr/>
      </dsp:nvSpPr>
      <dsp:spPr>
        <a:xfrm>
          <a:off x="5447927" y="1461102"/>
          <a:ext cx="4519657" cy="53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51"/>
              </a:lnTo>
              <a:lnTo>
                <a:pt x="4519657" y="366451"/>
              </a:lnTo>
              <a:lnTo>
                <a:pt x="4519657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E27F7-DFC8-4F8A-964B-EB0995455685}">
      <dsp:nvSpPr>
        <dsp:cNvPr id="0" name=""/>
        <dsp:cNvSpPr/>
      </dsp:nvSpPr>
      <dsp:spPr>
        <a:xfrm>
          <a:off x="5447927" y="1461102"/>
          <a:ext cx="2259828" cy="53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51"/>
              </a:lnTo>
              <a:lnTo>
                <a:pt x="2259828" y="366451"/>
              </a:lnTo>
              <a:lnTo>
                <a:pt x="2259828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F917E-30A2-41E8-A4DB-6288A2056808}">
      <dsp:nvSpPr>
        <dsp:cNvPr id="0" name=""/>
        <dsp:cNvSpPr/>
      </dsp:nvSpPr>
      <dsp:spPr>
        <a:xfrm>
          <a:off x="5402207" y="1461102"/>
          <a:ext cx="91440" cy="537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6773B-75E3-432C-A1C2-5E052F937FA7}">
      <dsp:nvSpPr>
        <dsp:cNvPr id="0" name=""/>
        <dsp:cNvSpPr/>
      </dsp:nvSpPr>
      <dsp:spPr>
        <a:xfrm>
          <a:off x="3188098" y="1461102"/>
          <a:ext cx="2259828" cy="537736"/>
        </a:xfrm>
        <a:custGeom>
          <a:avLst/>
          <a:gdLst/>
          <a:ahLst/>
          <a:cxnLst/>
          <a:rect l="0" t="0" r="0" b="0"/>
          <a:pathLst>
            <a:path>
              <a:moveTo>
                <a:pt x="2259828" y="0"/>
              </a:moveTo>
              <a:lnTo>
                <a:pt x="2259828" y="366451"/>
              </a:lnTo>
              <a:lnTo>
                <a:pt x="0" y="366451"/>
              </a:lnTo>
              <a:lnTo>
                <a:pt x="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88E57-54DB-4FE5-97F7-5CD48BB11BD0}">
      <dsp:nvSpPr>
        <dsp:cNvPr id="0" name=""/>
        <dsp:cNvSpPr/>
      </dsp:nvSpPr>
      <dsp:spPr>
        <a:xfrm>
          <a:off x="928269" y="1461102"/>
          <a:ext cx="4519657" cy="537736"/>
        </a:xfrm>
        <a:custGeom>
          <a:avLst/>
          <a:gdLst/>
          <a:ahLst/>
          <a:cxnLst/>
          <a:rect l="0" t="0" r="0" b="0"/>
          <a:pathLst>
            <a:path>
              <a:moveTo>
                <a:pt x="4519657" y="0"/>
              </a:moveTo>
              <a:lnTo>
                <a:pt x="4519657" y="366451"/>
              </a:lnTo>
              <a:lnTo>
                <a:pt x="0" y="366451"/>
              </a:lnTo>
              <a:lnTo>
                <a:pt x="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CDFFD-7B9B-4F33-9A9B-A2EE89A3B8AD}">
      <dsp:nvSpPr>
        <dsp:cNvPr id="0" name=""/>
        <dsp:cNvSpPr/>
      </dsp:nvSpPr>
      <dsp:spPr>
        <a:xfrm>
          <a:off x="4523452" y="287018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252A1-B940-462B-B273-01996650DC61}">
      <dsp:nvSpPr>
        <dsp:cNvPr id="0" name=""/>
        <dsp:cNvSpPr/>
      </dsp:nvSpPr>
      <dsp:spPr>
        <a:xfrm>
          <a:off x="4728891" y="482185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HOME</a:t>
          </a:r>
        </a:p>
      </dsp:txBody>
      <dsp:txXfrm>
        <a:off x="4763279" y="516573"/>
        <a:ext cx="1780174" cy="1105307"/>
      </dsp:txXfrm>
    </dsp:sp>
    <dsp:sp modelId="{C5C5A487-5151-470C-892A-8011F192A8D0}">
      <dsp:nvSpPr>
        <dsp:cNvPr id="0" name=""/>
        <dsp:cNvSpPr/>
      </dsp:nvSpPr>
      <dsp:spPr>
        <a:xfrm>
          <a:off x="3794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02BF-925B-4638-83B5-0F1C77297B91}">
      <dsp:nvSpPr>
        <dsp:cNvPr id="0" name=""/>
        <dsp:cNvSpPr/>
      </dsp:nvSpPr>
      <dsp:spPr>
        <a:xfrm>
          <a:off x="209233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SOBRE OS PILOTOS</a:t>
          </a:r>
        </a:p>
      </dsp:txBody>
      <dsp:txXfrm>
        <a:off x="243621" y="2228394"/>
        <a:ext cx="1780174" cy="1105307"/>
      </dsp:txXfrm>
    </dsp:sp>
    <dsp:sp modelId="{1D23D929-9F30-4E7B-9507-61C15BD2EA85}">
      <dsp:nvSpPr>
        <dsp:cNvPr id="0" name=""/>
        <dsp:cNvSpPr/>
      </dsp:nvSpPr>
      <dsp:spPr>
        <a:xfrm>
          <a:off x="2263623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794C8-54C3-41BE-A337-C504F42C09E8}">
      <dsp:nvSpPr>
        <dsp:cNvPr id="0" name=""/>
        <dsp:cNvSpPr/>
      </dsp:nvSpPr>
      <dsp:spPr>
        <a:xfrm>
          <a:off x="2469062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ESPECIALIDADES</a:t>
          </a:r>
        </a:p>
      </dsp:txBody>
      <dsp:txXfrm>
        <a:off x="2503450" y="2228394"/>
        <a:ext cx="1780174" cy="1105307"/>
      </dsp:txXfrm>
    </dsp:sp>
    <dsp:sp modelId="{318D21B0-F6B7-4DA9-B922-BC262A9BCB2F}">
      <dsp:nvSpPr>
        <dsp:cNvPr id="0" name=""/>
        <dsp:cNvSpPr/>
      </dsp:nvSpPr>
      <dsp:spPr>
        <a:xfrm>
          <a:off x="4523452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50453-1211-4C31-9166-CF7050F6AF44}">
      <dsp:nvSpPr>
        <dsp:cNvPr id="0" name=""/>
        <dsp:cNvSpPr/>
      </dsp:nvSpPr>
      <dsp:spPr>
        <a:xfrm>
          <a:off x="4728891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CONQUISTAS</a:t>
          </a:r>
        </a:p>
      </dsp:txBody>
      <dsp:txXfrm>
        <a:off x="4763279" y="2228394"/>
        <a:ext cx="1780174" cy="1105307"/>
      </dsp:txXfrm>
    </dsp:sp>
    <dsp:sp modelId="{0B08C1EE-8563-4F67-8BF2-8F9F165D91A6}">
      <dsp:nvSpPr>
        <dsp:cNvPr id="0" name=""/>
        <dsp:cNvSpPr/>
      </dsp:nvSpPr>
      <dsp:spPr>
        <a:xfrm>
          <a:off x="6783280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6083-24FE-4DC1-813E-D4ABE4D1E925}">
      <dsp:nvSpPr>
        <dsp:cNvPr id="0" name=""/>
        <dsp:cNvSpPr/>
      </dsp:nvSpPr>
      <dsp:spPr>
        <a:xfrm>
          <a:off x="6988719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AGENDA DE TORNEIOS</a:t>
          </a:r>
        </a:p>
      </dsp:txBody>
      <dsp:txXfrm>
        <a:off x="7023107" y="2228394"/>
        <a:ext cx="1780174" cy="1105307"/>
      </dsp:txXfrm>
    </dsp:sp>
    <dsp:sp modelId="{EA74B5B8-FD77-4CF9-B50F-5E51F2A0FE6E}">
      <dsp:nvSpPr>
        <dsp:cNvPr id="0" name=""/>
        <dsp:cNvSpPr/>
      </dsp:nvSpPr>
      <dsp:spPr>
        <a:xfrm>
          <a:off x="9043109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8EC30-8C3A-4321-A172-FD19DA18B688}">
      <dsp:nvSpPr>
        <dsp:cNvPr id="0" name=""/>
        <dsp:cNvSpPr/>
      </dsp:nvSpPr>
      <dsp:spPr>
        <a:xfrm>
          <a:off x="9248548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SEJA UM PATROCINADOR</a:t>
          </a:r>
        </a:p>
      </dsp:txBody>
      <dsp:txXfrm>
        <a:off x="9282936" y="2228394"/>
        <a:ext cx="1780174" cy="110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6473-8F56-4E76-B19B-6A28739F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BE169-8240-4BA1-AF1A-2CAAA35A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38EB86-0287-4AB2-A08C-76BED19F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F0AE3-D7FD-4F9A-ADA5-FDB3705A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A767A2-E876-4DDA-9F80-0973E030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8CBE-C3BB-454A-8162-B126CFF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2083FB-B785-46F3-8C5B-13EC0942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24A6A-10C7-4E19-B709-60A82E9F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63484-6EC6-43A6-A30D-243360F3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3BDA2-1B54-404F-94D3-68D1149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A6F5C-047F-48F9-89ED-6C2535C2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36D2D5-73D3-4DF2-A09B-1154D704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99822-9124-4DDE-8ECB-E1696726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9F91D-9B61-41EA-ACB2-40510F9F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1AF80-9223-44F0-B6A8-A93014D1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5C2A6-45E5-4193-A9D5-B3160AD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E4D0E-7CEA-4464-AC70-DD74017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58773-8A9A-4499-89A2-9770B76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30FDC-57A4-421F-9C1E-768EC1C9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64521-EAAD-4EC6-B962-EB2C38C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851E-86F1-408B-99AB-0EA57CFD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9F730-BAF7-4FF9-A611-EE5E2D6C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8BCCD-DD40-49D4-8269-750FE6D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54B04-70CA-4461-BC4A-A7FB25C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D8A61-01EE-443A-B9C2-3E9CA85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501D-E7E1-443D-817C-8FA861D9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B897C-F6DA-4F3E-9E5F-843700979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AEDFD-3B01-4A50-99DC-69FD56BF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8B1472-F370-40BE-91DE-E9BBED8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CD312A-CB9D-41E7-804A-5129B17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F2044B-F3F5-423F-B92C-0C007AB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1701A-851D-4AA1-8675-0711BCE3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89868-81FC-47DB-8D7B-F2D50CE5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391F32-2434-4954-BE4E-D4812BDE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E887CF-C971-4859-B6A0-5C2E866D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156726-3BAB-4B4C-BF5B-E4050D291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A25650-AF9C-4E53-96E1-92E7E8F0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43031E-9E93-4F7C-BB83-F84A160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E8C36F-C8D1-436D-9FCF-3E539551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7574-379A-41F3-ACB0-45D95C3B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4A24B-5554-4105-A7C9-F88952AF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214E59-36FF-4233-B4EF-6066711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5D487-F498-4F43-8523-B3EC1D7D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B6424F-B10A-43DC-B13D-F498053B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DDD81C-BEF0-437B-86EE-7270544E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89C5CF-1CF4-4551-8585-16DDF60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AA8BB-40F8-49FF-8D59-95C056BF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2CCFA-7173-497C-BD1F-240FF8EB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8912D-B385-43D7-A271-9EF8A0F5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6A9680-3AF1-4B69-B069-B9073965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6EA1E-A8CB-45A3-9489-8B93E40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1C2C99-ACB6-401D-A41D-96DEFB63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E403-3269-4A21-A73A-395E94C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F2437-B213-4D23-BC6F-3E3BA89EB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55298-3BB4-4B5E-AEEA-1C7B8532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46D183-A945-4ABB-B33F-3BE62271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6E90C-C182-49BC-B746-A3C7FACC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D8BCB1-D684-44C5-A6E7-B5C785D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7434B7-4C8B-4D79-B838-D81E0655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56A34-2E49-44A6-992E-23F7545B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42574-9FA7-4C4F-9B71-FF1DA117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E956-D870-4473-BA00-16D3AFC5065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75D21-622B-49A6-B919-6CB038C1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3D2BF-FBBE-4C8B-A2D0-208039E8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8998-6805-9D7F-479D-7A5EEBADB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BRIEFING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8BB0A-1518-0713-B230-849E92AB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LEGIÃO DA VELOCIDADE – EQUIPE GAMER</a:t>
            </a:r>
          </a:p>
        </p:txBody>
      </p:sp>
    </p:spTree>
    <p:extLst>
      <p:ext uri="{BB962C8B-B14F-4D97-AF65-F5344CB8AC3E}">
        <p14:creationId xmlns:p14="http://schemas.microsoft.com/office/powerpoint/2010/main" val="36087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83D6-DD18-7CEC-0F55-1B61726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BRIEFING BÁSICO - LEGIÃO DA VELOCIDADE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BC586-685F-9CA5-3B39-EFED954A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Legião da velocidade é uma equipe gamer formada por cinco amigos de São Paulo. Com mais de 10 anos de estrada, se destacam pela sua habilidade, estratégia e cooperação, em jogos de corrida como simuladores de F1, </a:t>
            </a:r>
            <a:r>
              <a:rPr lang="pt-BR" dirty="0" err="1"/>
              <a:t>Gran</a:t>
            </a:r>
            <a:r>
              <a:rPr lang="pt-BR" dirty="0"/>
              <a:t> Turismo e </a:t>
            </a:r>
            <a:r>
              <a:rPr lang="pt-BR" dirty="0" err="1"/>
              <a:t>Forza</a:t>
            </a:r>
            <a:r>
              <a:rPr lang="pt-BR" dirty="0"/>
              <a:t>. Vencedores de inúmeros torneios nacionais e internacionais, pretendem fortalecer a marca por meio do website.</a:t>
            </a:r>
          </a:p>
          <a:p>
            <a:pPr marL="0" indent="0" algn="just">
              <a:buNone/>
            </a:pPr>
            <a:r>
              <a:rPr lang="pt-BR" dirty="0"/>
              <a:t>Apesar de já possuírem website, o mesmo se encontra desatualizado e com visual muito amador. A ideia é um design totalmente reformulado com apelo </a:t>
            </a:r>
            <a:r>
              <a:rPr lang="pt-BR" b="1" dirty="0"/>
              <a:t>visual bastante chamativo e provocador</a:t>
            </a:r>
            <a:r>
              <a:rPr lang="pt-BR" dirty="0"/>
              <a:t>, visando atrair novos patrocinadores.</a:t>
            </a:r>
          </a:p>
        </p:txBody>
      </p:sp>
    </p:spTree>
    <p:extLst>
      <p:ext uri="{BB962C8B-B14F-4D97-AF65-F5344CB8AC3E}">
        <p14:creationId xmlns:p14="http://schemas.microsoft.com/office/powerpoint/2010/main" val="31611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83D6-DD18-7CEC-0F55-1B61726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BRIEFING BÁSICO - LEGIÃO DA VELOCIDADE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BC586-685F-9CA5-3B39-EFED954A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Detalhes do público alvo do website: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Classe social: </a:t>
            </a:r>
            <a:r>
              <a:rPr lang="pt-BR" dirty="0"/>
              <a:t>A, B</a:t>
            </a:r>
          </a:p>
          <a:p>
            <a:pPr lvl="1"/>
            <a:r>
              <a:rPr lang="pt-BR" b="1" dirty="0"/>
              <a:t>Escolaridade: </a:t>
            </a:r>
            <a:r>
              <a:rPr lang="pt-BR" dirty="0"/>
              <a:t>cursando nível superior ou completo</a:t>
            </a:r>
          </a:p>
          <a:p>
            <a:pPr lvl="1"/>
            <a:r>
              <a:rPr lang="pt-BR" b="1" dirty="0"/>
              <a:t>Estado civil: </a:t>
            </a:r>
            <a:r>
              <a:rPr lang="pt-BR" dirty="0"/>
              <a:t>solteiros </a:t>
            </a:r>
          </a:p>
          <a:p>
            <a:pPr lvl="1"/>
            <a:r>
              <a:rPr lang="pt-BR" b="1" dirty="0"/>
              <a:t>Faixa de idade: </a:t>
            </a:r>
            <a:r>
              <a:rPr lang="pt-BR" dirty="0"/>
              <a:t>entre 16 e 40 anos</a:t>
            </a:r>
          </a:p>
          <a:p>
            <a:pPr lvl="1"/>
            <a:r>
              <a:rPr lang="pt-BR" b="1" dirty="0"/>
              <a:t>Gênero: </a:t>
            </a:r>
            <a:r>
              <a:rPr lang="pt-BR" dirty="0"/>
              <a:t>homens e mulheres	</a:t>
            </a:r>
          </a:p>
          <a:p>
            <a:pPr lvl="1"/>
            <a:r>
              <a:rPr lang="pt-BR" b="1" dirty="0"/>
              <a:t>Localização</a:t>
            </a:r>
            <a:r>
              <a:rPr lang="pt-BR" dirty="0"/>
              <a:t>: São Paulo Capital </a:t>
            </a:r>
          </a:p>
          <a:p>
            <a:pPr lvl="1"/>
            <a:r>
              <a:rPr lang="pt-BR" b="1" dirty="0"/>
              <a:t>Poder aquisitivo</a:t>
            </a:r>
            <a:r>
              <a:rPr lang="pt-BR" dirty="0"/>
              <a:t>: acima de R$4000,00</a:t>
            </a:r>
          </a:p>
        </p:txBody>
      </p:sp>
    </p:spTree>
    <p:extLst>
      <p:ext uri="{BB962C8B-B14F-4D97-AF65-F5344CB8AC3E}">
        <p14:creationId xmlns:p14="http://schemas.microsoft.com/office/powerpoint/2010/main" val="178486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D7FFF9-EF10-438B-9735-4D98F9DD1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223460"/>
              </p:ext>
            </p:extLst>
          </p:nvPr>
        </p:nvGraphicFramePr>
        <p:xfrm>
          <a:off x="545353" y="2483224"/>
          <a:ext cx="11101294" cy="365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EA51B1B0-2353-433B-E373-620B0EC774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/>
              <a:t>ORGANOGRAMA - LEGIÃO DA VELOCIDADE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60678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A51B1B0-2353-433B-E373-620B0EC774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/>
              <a:t>ORGANOGRAMA - PRAZO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A00AD95-0E95-73D6-4A5B-07D5C29E02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1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site deverá ser entregue e publicado no dia 23/08/2023 até as 14h, cumprindo todos os quesitos do cliente(professor).</a:t>
            </a:r>
          </a:p>
        </p:txBody>
      </p:sp>
    </p:spTree>
    <p:extLst>
      <p:ext uri="{BB962C8B-B14F-4D97-AF65-F5344CB8AC3E}">
        <p14:creationId xmlns:p14="http://schemas.microsoft.com/office/powerpoint/2010/main" val="309797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BRIEFING</vt:lpstr>
      <vt:lpstr>BRIEFING BÁSICO - LEGIÃO DA VELOCIDADE</vt:lpstr>
      <vt:lpstr>BRIEFING BÁSICO - LEGIÃO DA VELOCIDADE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17</cp:revision>
  <dcterms:created xsi:type="dcterms:W3CDTF">2023-05-03T19:23:39Z</dcterms:created>
  <dcterms:modified xsi:type="dcterms:W3CDTF">2024-08-13T17:15:22Z</dcterms:modified>
</cp:coreProperties>
</file>