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21" Type="http://schemas.openxmlformats.org/officeDocument/2006/relationships/font" Target="fonts/Merriweather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46785f75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46785f75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46785f75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46785f75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46785f75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46785f75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pt-BR" sz="1300"/>
              <a:t>Guia Prático dos Seletores CSS: Domine a Estilização com Simplicidade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pt-BR"/>
              <a:t>CSS (Cascading Style Sheets) é uma linguagem poderosa para estilizar páginas web. Neste ebook, vamos explorar os principais seletores CSS de forma clara e objetiva, sempre com exemplos práticos para você aplicar no seu dia a dia.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Seletor de Tipo (Type Selector)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2572050" y="11996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O seletor de tipo seleciona todos os elementos de um determinado tipo. Por exemplo,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pt-BR" sz="1100">
                <a:solidFill>
                  <a:schemeClr val="dk1"/>
                </a:solidFill>
              </a:rPr>
              <a:t> seleciona todos os parágrafos.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2829300" y="2068400"/>
            <a:ext cx="3485400" cy="28167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15C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2"/>
                </a:solidFill>
              </a:rPr>
              <a:t>&lt;!DOCTYPE html&gt;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2"/>
                </a:solidFill>
              </a:rPr>
              <a:t>&lt;html lang="pt-br"&gt;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2"/>
                </a:solidFill>
              </a:rPr>
              <a:t>&lt;head&gt;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2"/>
                </a:solidFill>
              </a:rPr>
              <a:t>    &lt;meta charset="UTF-8"&gt;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2"/>
                </a:solidFill>
              </a:rPr>
              <a:t>    &lt;title&gt;Exemplo de Seletor de Tipo&lt;/title&gt;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2"/>
                </a:solidFill>
              </a:rPr>
              <a:t>    &lt;style&gt;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2"/>
                </a:solidFill>
              </a:rPr>
              <a:t>        p {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2"/>
                </a:solidFill>
              </a:rPr>
              <a:t>            color: blue;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2"/>
                </a:solidFill>
              </a:rPr>
              <a:t>            font-size: 16px;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2"/>
                </a:solidFill>
              </a:rPr>
              <a:t>        }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2"/>
                </a:solidFill>
              </a:rPr>
              <a:t>    &lt;/style&gt;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2"/>
                </a:solidFill>
              </a:rPr>
              <a:t>&lt;/head&gt;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2"/>
                </a:solidFill>
              </a:rPr>
              <a:t>&lt;body&gt;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2"/>
                </a:solidFill>
              </a:rPr>
              <a:t>    &lt;p&gt;Este é um parágrafo.&lt;/p&gt;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2"/>
                </a:solidFill>
              </a:rPr>
              <a:t>    &lt;p&gt;Este é outro parágrafo.&lt;/p&gt;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2"/>
                </a:solidFill>
              </a:rPr>
              <a:t>&lt;/body&gt;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2"/>
                </a:solidFill>
              </a:rPr>
              <a:t>&lt;/html&gt;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Seletor de Classe (Class Selector)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seletor de classe seleciona elementos que possuem uma classe específica. Usa-se um ponto (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seguido do nome da classe.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4710925" y="1730225"/>
            <a:ext cx="4199700" cy="3109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&lt;!DOCTYPE html&gt;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&lt;html lang="pt-br"&gt;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&lt;head&gt;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&lt;meta charset="UTF-8"&gt;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&lt;title&gt;Exemplo de Seletor de Classe&lt;/title&gt;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&lt;style&gt;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.destaque {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   color: red;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   font-weight: bold;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}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&lt;/style&gt;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&lt;/head&gt;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&lt;body&gt;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&lt;p class="destaque"&gt;Este parágrafo é destacado.&lt;/p&gt;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&lt;p&gt;Este não é destacado.&lt;/p&gt;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&lt;/body&gt;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&lt;/html&gt;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Seletor de ID (ID Selector)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seletor de ID seleciona um elemento único baseado no seu ID. Usa-se o símbolo de cerquilha (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seguido do nome do ID.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353900" y="2326800"/>
            <a:ext cx="4577400" cy="28167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&lt;!DOCTYPE html&gt;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&lt;html lang="pt-br"&gt;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&lt;head&gt;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&lt;meta charset="UTF-8"&gt;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&lt;title&gt;Exemplo de Seletor de ID&lt;/title&gt;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&lt;style&gt;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#unico {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   background-color: yellow;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   padding: 10px;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}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&lt;/style&gt;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&lt;/head&gt;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&lt;body&gt;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&lt;p id="unico"&gt;Este é um parágrafo único.&lt;/p&gt;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&lt;p&gt;Este é outro parágrafo.&lt;/p&gt;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&lt;/body&gt;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&lt;/html&gt;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