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44907d799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44907d799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44907d799_3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44907d799_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44907d799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44907d799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44907d79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44907d79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44907d79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44907d79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44907d799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44907d799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44907d799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44907d799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44907d799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44907d799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44b5b9d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44b5b9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44b5b9d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44b5b9d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93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MC322 - BIBLIOTECA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- 15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4750"/>
            <a:ext cx="9144003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311700" y="496850"/>
            <a:ext cx="8587500" cy="853500"/>
          </a:xfrm>
          <a:prstGeom prst="ellipseRibbon2">
            <a:avLst>
              <a:gd fmla="val 25000" name="adj1"/>
              <a:gd fmla="val 50000" name="adj2"/>
              <a:gd fmla="val 12500" name="adj3"/>
            </a:avLst>
          </a:prstGeom>
          <a:solidFill>
            <a:srgbClr val="DAAA7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54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20"/>
              <a:t>Obrigado pela atenção!</a:t>
            </a:r>
            <a:endParaRPr b="1" sz="262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275" y="1750925"/>
            <a:ext cx="4743450" cy="2962275"/>
          </a:xfrm>
          <a:prstGeom prst="rect">
            <a:avLst/>
          </a:prstGeom>
          <a:noFill/>
          <a:ln cap="flat" cmpd="sng" w="114300">
            <a:solidFill>
              <a:srgbClr val="DCA06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ctrTitle"/>
          </p:nvPr>
        </p:nvSpPr>
        <p:spPr>
          <a:xfrm>
            <a:off x="0" y="0"/>
            <a:ext cx="9144000" cy="921900"/>
          </a:xfrm>
          <a:prstGeom prst="rect">
            <a:avLst/>
          </a:prstGeom>
          <a:solidFill>
            <a:srgbClr val="FCE5CD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Integrantes: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694325" y="3572000"/>
            <a:ext cx="3895800" cy="1564800"/>
          </a:xfrm>
          <a:prstGeom prst="horizontalScroll">
            <a:avLst>
              <a:gd fmla="val 125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508275" y="3524950"/>
            <a:ext cx="4382700" cy="148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Matheus Enzo Sinbo (222219)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Vinícius Nathan Moraes(250561)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Felipe Ferrao (260431)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Luis Felipe Dutra (260594)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2050" y="43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Classes da Interface Gráfica</a:t>
            </a:r>
            <a:endParaRPr b="1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02050" y="1152475"/>
            <a:ext cx="455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-InterfaceGráfica: estende JFrame, tem JMenus com itens para ler e salvar arquivos e JButtons para escolher demais operações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-Cadastrar(...): estende JFrame, possui JTextFields para receber inputs do usuário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-JOptionPanes usados para informar sucesso/falha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525" y="662900"/>
            <a:ext cx="3975300" cy="381768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223" y="694850"/>
            <a:ext cx="4085077" cy="393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694850"/>
            <a:ext cx="4007175" cy="387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