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59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6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01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37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168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63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2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11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93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3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5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2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6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75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3944B6B-9185-4A65-93C7-A9694B2F502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212BC51-6683-4825-AB6D-60AF81D9AA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790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uDBGoDDoLY" TargetMode="External"/><Relationship Id="rId7" Type="http://schemas.openxmlformats.org/officeDocument/2006/relationships/hyperlink" Target="https://www.youtube.com/watch?v=WYxjPLcORYs" TargetMode="External"/><Relationship Id="rId2" Type="http://schemas.openxmlformats.org/officeDocument/2006/relationships/hyperlink" Target="https://mudblazo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JBAVn5davk" TargetMode="External"/><Relationship Id="rId5" Type="http://schemas.openxmlformats.org/officeDocument/2006/relationships/hyperlink" Target="https://www.youtube.com/watch?v=iCf62Ovyia0&amp;t=1168s" TargetMode="External"/><Relationship Id="rId4" Type="http://schemas.openxmlformats.org/officeDocument/2006/relationships/hyperlink" Target="https://learn.microsoft.com/en-us/aspnet/core/blazor/components/render-modes?view=aspnetcore-8.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81360-E120-46AE-AD01-F7AAA5C3F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84088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FE781-14AE-4545-9C8D-05D458D2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.NET MAUI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E9940-A724-4428-A6AA-849D2FC5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Framework voltado para aplicações Mobile se unindo a plataforma .Net e tem uma integração com Blazor permitindo reutilizar componentes Web e Desktop para o Mobile.</a:t>
            </a:r>
          </a:p>
        </p:txBody>
      </p:sp>
    </p:spTree>
    <p:extLst>
      <p:ext uri="{BB962C8B-B14F-4D97-AF65-F5344CB8AC3E}">
        <p14:creationId xmlns:p14="http://schemas.microsoft.com/office/powerpoint/2010/main" val="47608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E1A26-F850-4F1C-A32B-264EE68D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Biblioteca MudBlazor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D516D-0B98-444A-9919-052B8D96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Oque é?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MudBlazor é uma biblioteca de componentes do Blazor.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Componentes prontos, inibindo a utilização de JavaScript.</a:t>
            </a:r>
          </a:p>
        </p:txBody>
      </p:sp>
    </p:spTree>
    <p:extLst>
      <p:ext uri="{BB962C8B-B14F-4D97-AF65-F5344CB8AC3E}">
        <p14:creationId xmlns:p14="http://schemas.microsoft.com/office/powerpoint/2010/main" val="387855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04410-E309-456E-B8F8-6C2EC52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Links Uteis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1A992-E5D0-4C33-BDFA-15791540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33" y="1825625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MudBlazor </a:t>
            </a:r>
          </a:p>
          <a:p>
            <a:pPr lvl="1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https://mudblazor.com</a:t>
            </a:r>
            <a:endParaRPr lang="pt-B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https://www.youtube.com/watch?v=CuDBGoDDoLY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- Balta -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Documentação Blazor – render modes</a:t>
            </a:r>
          </a:p>
          <a:p>
            <a:pPr lvl="1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https://learn.microsoft.com/en-us/aspnet/core/blazor/components/render-modes?view=aspnetcore-8.0</a:t>
            </a:r>
            <a:endParaRPr lang="pt-B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Blazor Hybrid - Macoratti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https://www.youtube.com/watch?v=iCf62Ovyia0&amp;t=1168s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Youtube/Macoratti</a:t>
            </a:r>
          </a:p>
          <a:p>
            <a:pPr lvl="1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https://www.youtube.com/watch?v=SJBAVn5davk</a:t>
            </a:r>
            <a:endParaRPr lang="pt-B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https://www.youtube.com/watch?v=WYxjPLcORYs</a:t>
            </a:r>
            <a:b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8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0BA65-989C-416E-AAF6-488D6D4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458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472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E8D80-57D8-41BD-A113-542F02E9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Blazor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A4264-9E0C-4F7A-8865-ED90F221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Oque é Blazor?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de desenvolvimento web da Microsoft.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o uso de C# em vez de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Hospedagem: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 Server;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 WebAssembly;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 Hybrid;</a:t>
            </a:r>
          </a:p>
        </p:txBody>
      </p:sp>
    </p:spTree>
    <p:extLst>
      <p:ext uri="{BB962C8B-B14F-4D97-AF65-F5344CB8AC3E}">
        <p14:creationId xmlns:p14="http://schemas.microsoft.com/office/powerpoint/2010/main" val="271335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211F3-22F2-4A2E-9A71-3BF60209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94"/>
            <a:ext cx="10515600" cy="1325563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Blazor - Render Modes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25AEA40-4F86-42AF-9B22-9D114C99D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929653"/>
              </p:ext>
            </p:extLst>
          </p:nvPr>
        </p:nvGraphicFramePr>
        <p:xfrm>
          <a:off x="983720" y="1280160"/>
          <a:ext cx="10224557" cy="415496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64854">
                  <a:extLst>
                    <a:ext uri="{9D8B030D-6E8A-4147-A177-3AD203B41FA5}">
                      <a16:colId xmlns:a16="http://schemas.microsoft.com/office/drawing/2014/main" val="2596303896"/>
                    </a:ext>
                  </a:extLst>
                </a:gridCol>
                <a:gridCol w="3569881">
                  <a:extLst>
                    <a:ext uri="{9D8B030D-6E8A-4147-A177-3AD203B41FA5}">
                      <a16:colId xmlns:a16="http://schemas.microsoft.com/office/drawing/2014/main" val="3849286524"/>
                    </a:ext>
                  </a:extLst>
                </a:gridCol>
                <a:gridCol w="1695345">
                  <a:extLst>
                    <a:ext uri="{9D8B030D-6E8A-4147-A177-3AD203B41FA5}">
                      <a16:colId xmlns:a16="http://schemas.microsoft.com/office/drawing/2014/main" val="3208147284"/>
                    </a:ext>
                  </a:extLst>
                </a:gridCol>
                <a:gridCol w="2394477">
                  <a:extLst>
                    <a:ext uri="{9D8B030D-6E8A-4147-A177-3AD203B41FA5}">
                      <a16:colId xmlns:a16="http://schemas.microsoft.com/office/drawing/2014/main" val="3656702160"/>
                    </a:ext>
                  </a:extLst>
                </a:gridCol>
              </a:tblGrid>
              <a:tr h="771683"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 da Renderização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18678"/>
                  </a:ext>
                </a:extLst>
              </a:tr>
              <a:tr h="540178"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Renderização estática no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7132"/>
                  </a:ext>
                </a:extLst>
              </a:tr>
              <a:tr h="540178"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Renderização interativa no servidor usando Blazor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9606"/>
                  </a:ext>
                </a:extLst>
              </a:tr>
              <a:tr h="771683"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Renderização interativa no cliente usando Blazor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50688"/>
                  </a:ext>
                </a:extLst>
              </a:tr>
              <a:tr h="1003187"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Renderização inicial interativa no cliente usando Blazor Server, e para visitas subsequentes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9644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0AD66D4-1914-4123-B9B5-8E933C045938}"/>
              </a:ext>
            </a:extLst>
          </p:cNvPr>
          <p:cNvSpPr txBox="1"/>
          <p:nvPr/>
        </p:nvSpPr>
        <p:spPr>
          <a:xfrm>
            <a:off x="1120775" y="5894400"/>
            <a:ext cx="1023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utilizar a renderização desejada no componente se usa o @rendermode.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51A036-C681-4889-88CA-28F92DF35213}"/>
              </a:ext>
            </a:extLst>
          </p:cNvPr>
          <p:cNvSpPr txBox="1"/>
          <p:nvPr/>
        </p:nvSpPr>
        <p:spPr>
          <a:xfrm>
            <a:off x="1129242" y="6263732"/>
            <a:ext cx="1023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Pré renderização já vem ativada por padrão para componentes interativos.</a:t>
            </a:r>
          </a:p>
        </p:txBody>
      </p:sp>
    </p:spTree>
    <p:extLst>
      <p:ext uri="{BB962C8B-B14F-4D97-AF65-F5344CB8AC3E}">
        <p14:creationId xmlns:p14="http://schemas.microsoft.com/office/powerpoint/2010/main" val="10857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1B735-7F7F-4489-A442-6CDA1BA5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Static Mode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251A1-DEE1-4B52-A801-7E3302B2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Renderização feita no servidor e por padrão não tem nenhuma interatividade com o usuário.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Retornando no nosso Response o HTML pronto.</a:t>
            </a:r>
          </a:p>
        </p:txBody>
      </p:sp>
    </p:spTree>
    <p:extLst>
      <p:ext uri="{BB962C8B-B14F-4D97-AF65-F5344CB8AC3E}">
        <p14:creationId xmlns:p14="http://schemas.microsoft.com/office/powerpoint/2010/main" val="27998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9CA90-17BC-43A2-92BA-795A4C15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Server Mode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BB62FF-DBD7-44CA-AE10-C802BFF4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Renderização e feita no Servidor através do Blazor Server.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componente é renderizado no servidor , é feita uma conexão websocket entre cliente e servidor e o componente se torna interativo.</a:t>
            </a:r>
          </a:p>
        </p:txBody>
      </p:sp>
    </p:spTree>
    <p:extLst>
      <p:ext uri="{BB962C8B-B14F-4D97-AF65-F5344CB8AC3E}">
        <p14:creationId xmlns:p14="http://schemas.microsoft.com/office/powerpoint/2010/main" val="260927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AAF07-6F20-4A46-97B3-5A3F6C0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WebAssembly Mode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C670B-8CEF-443C-8BB4-C291C158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Renderização é feita no Cliente usando o Blazor WebAssembly.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componente vai ser renderizado no cliente e vai se tornar interativo pois é feito o download e o cache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.NET e as dependências.</a:t>
            </a:r>
          </a:p>
        </p:txBody>
      </p:sp>
    </p:spTree>
    <p:extLst>
      <p:ext uri="{BB962C8B-B14F-4D97-AF65-F5344CB8AC3E}">
        <p14:creationId xmlns:p14="http://schemas.microsoft.com/office/powerpoint/2010/main" val="64232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68020-98E3-41E0-9D9B-85A1CE9D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Auto Mode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4F450-E723-4573-952E-2089B612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primeira conexão é utilizado o Blazor Server, enquanto isso em segundo plano é feito o download e cache do runtime.NET e dependência.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Nas próximas visitas será usado o Blazor WebAssembly.</a:t>
            </a:r>
          </a:p>
        </p:txBody>
      </p:sp>
    </p:spTree>
    <p:extLst>
      <p:ext uri="{BB962C8B-B14F-4D97-AF65-F5344CB8AC3E}">
        <p14:creationId xmlns:p14="http://schemas.microsoft.com/office/powerpoint/2010/main" val="212059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E6A0-4F1A-4322-81E2-1CF5099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Blazor Hybrid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2D89F-8204-4129-8E11-09C03EB4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tecnologia que permite a criação de aplicações desktop e mobile nativas usando o Blazor.</a:t>
            </a:r>
          </a:p>
          <a:p>
            <a:endParaRPr lang="pt-BR" dirty="0"/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Sendo possível criar aplicações Desktop, Web e Mobile, utilizando Blazor.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Hospedando a aplicação no BlazorWebView</a:t>
            </a:r>
          </a:p>
        </p:txBody>
      </p:sp>
    </p:spTree>
    <p:extLst>
      <p:ext uri="{BB962C8B-B14F-4D97-AF65-F5344CB8AC3E}">
        <p14:creationId xmlns:p14="http://schemas.microsoft.com/office/powerpoint/2010/main" val="227229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368E22-DE8E-4B91-8C73-699E212EE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08" y="755385"/>
            <a:ext cx="7427118" cy="534723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150C0C-F08B-4E07-BEBE-3CE7C495F9BB}"/>
              </a:ext>
            </a:extLst>
          </p:cNvPr>
          <p:cNvSpPr txBox="1"/>
          <p:nvPr/>
        </p:nvSpPr>
        <p:spPr>
          <a:xfrm>
            <a:off x="8221133" y="755385"/>
            <a:ext cx="3767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é mais usado o navegador;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torna uma aplicação nativa permitindo ter acesso a muitas coisas do dispositivo;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traz continua sendo renderizados os componentes como se fosse uma página web;</a:t>
            </a:r>
          </a:p>
        </p:txBody>
      </p:sp>
    </p:spTree>
    <p:extLst>
      <p:ext uri="{BB962C8B-B14F-4D97-AF65-F5344CB8AC3E}">
        <p14:creationId xmlns:p14="http://schemas.microsoft.com/office/powerpoint/2010/main" val="36212046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1181</TotalTime>
  <Words>489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Corbel</vt:lpstr>
      <vt:lpstr>Profundidade</vt:lpstr>
      <vt:lpstr>Blazor</vt:lpstr>
      <vt:lpstr>Blazor</vt:lpstr>
      <vt:lpstr>Blazor - Render Modes</vt:lpstr>
      <vt:lpstr>Static Mode</vt:lpstr>
      <vt:lpstr>Server Mode</vt:lpstr>
      <vt:lpstr>WebAssembly Mode</vt:lpstr>
      <vt:lpstr>Auto Mode</vt:lpstr>
      <vt:lpstr>Blazor Hybrid</vt:lpstr>
      <vt:lpstr>Apresentação do PowerPoint</vt:lpstr>
      <vt:lpstr>.NET MAUI</vt:lpstr>
      <vt:lpstr>Biblioteca MudBlazor</vt:lpstr>
      <vt:lpstr>Links Uteis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Matheus Henrique</dc:creator>
  <cp:lastModifiedBy>Matheus Henrique</cp:lastModifiedBy>
  <cp:revision>7</cp:revision>
  <dcterms:created xsi:type="dcterms:W3CDTF">2024-07-16T16:03:47Z</dcterms:created>
  <dcterms:modified xsi:type="dcterms:W3CDTF">2024-07-22T14:40:25Z</dcterms:modified>
</cp:coreProperties>
</file>