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3A2A-C6EB-49C5-A9B0-3C04ABA35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A8EDA-7B3F-494D-BB40-070C93B5B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4EF2-A00A-4C2C-9702-30B0C971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284-16DF-4414-829C-A67F8D507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444A2-3E8F-47D5-B65B-0BE69365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9A317-237E-45D1-A08A-20703D78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E94-3B76-4076-9298-7B733D76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6B04-E7A0-4085-B731-DC8948DC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7DBDD-ADF6-4E91-A85C-73250930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283ED-7688-4D00-845C-5D712247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284-16DF-4414-829C-A67F8D507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C89AB-D3D5-4CC7-B182-5461D8B1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5DFDB-0967-4305-BF46-3BC7BD4D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E94-3B76-4076-9298-7B733D76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DDD77-A352-4BAC-A4DB-355284857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79DDA-1ACC-4FF3-B907-C38EEE130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50117-D180-4FA5-8E62-CEE5612F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284-16DF-4414-829C-A67F8D507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FAA7F-8482-4553-94F1-C3694628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DA3C1-B09A-47A0-A53A-22BAEED6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E94-3B76-4076-9298-7B733D76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8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6B25-430E-486C-A54E-56DBB619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E1668-7B9A-4C3B-8DAF-A28DC30C3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56BFB-C0F2-471D-B43A-57F7E0A5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284-16DF-4414-829C-A67F8D507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12BC-79EE-42F8-B940-8BBF0C16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113A3-668E-4A0C-AE37-EB06E762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E94-3B76-4076-9298-7B733D76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4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10FC-552D-4328-8100-2E00A02F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5F50-2C8A-4079-BDCB-F45F99FB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66FB4-BF47-4573-B4CD-0C943736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284-16DF-4414-829C-A67F8D507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97908-CA0B-4A57-8652-E1E0E7C9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BA687-3613-4DF3-8631-48719245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E94-3B76-4076-9298-7B733D76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ED76-521F-4642-B578-8A9DEA1D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22E4-F567-4E8B-93A4-133FC3D5D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1E1F0-AF2F-41EB-8DBF-A35A92A88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82862-2413-4525-A503-837B221B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284-16DF-4414-829C-A67F8D507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2293E-28DA-404E-BDBA-7CB80E6C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18681-8E73-4F97-94E9-E2684785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E94-3B76-4076-9298-7B733D76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3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6826-5D21-4578-9E62-2FF19423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38F81-AB0C-4F32-A66F-7B3E0B969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BD08-4391-48AB-A1A2-71ECE8E1E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689D7-B4E0-43C0-96B4-5AA10B267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CE1E1-32B6-4EA9-BC41-051A64DA5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EFCB1-11CD-484C-AF05-B022D319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284-16DF-4414-829C-A67F8D507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4314C-3918-41DE-AFAA-93EEBDC9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420CA-D6A8-4304-AFCA-DE5FCA8C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E94-3B76-4076-9298-7B733D76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5C82-D7C3-4CEB-B49D-B4D0A163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497FC-6A26-4E87-8259-FA57A4EB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284-16DF-4414-829C-A67F8D507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FE59D-7A61-4A5B-9B93-5D196935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B95EE-11AD-41FF-8BD3-693DDDF8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E94-3B76-4076-9298-7B733D76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5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73DA6-CFF7-4770-9BC4-3032321A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284-16DF-4414-829C-A67F8D507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6F308-6D52-4F11-B253-6C0BE495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3EC23-E1C2-4DA2-8262-82D0773A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E94-3B76-4076-9298-7B733D76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3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DF08-7E43-4A58-8A80-286CAC4B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ED40-53AB-4577-BD9F-47BBA037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82FB-42D0-49AE-B336-C9BA56B1F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E32A6-25A2-4358-8ABB-181B6FC6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284-16DF-4414-829C-A67F8D507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ACCD5-9026-4A02-B60B-0FFFA453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DA9BF-B6D7-41B4-A57C-66D9B00C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E94-3B76-4076-9298-7B733D76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2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CFF2-4E49-4B1F-9F46-23648B05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CC60D-BCAD-4893-8B79-FF815E46D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618B9-AD3F-4426-92F3-D08D5733D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0170D-8BE2-4580-8086-B15D05DB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284-16DF-4414-829C-A67F8D507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20D74-E4A6-42E7-AC46-97AF00EA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1B767-1915-4423-AC72-BED5AB05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E94-3B76-4076-9298-7B733D76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4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321E1-E738-45CA-B45D-8C23430C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52495-0FD4-4E9C-A89D-70A19D67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C647-7A21-4DFC-8593-7F81F24E4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4284-16DF-4414-829C-A67F8D507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FF110-39B6-42E2-84AC-BA0C31115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6719-2FA9-4EF3-BAA6-8CE80E88B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1E94-3B76-4076-9298-7B733D76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4DB9-A5AF-4355-86B0-5FEC18384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O...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22149-1465-411E-93A4-16EB76C5D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KICKOFF!!!!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5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O...</dc:title>
  <dc:creator>Logon Aluno</dc:creator>
  <cp:lastModifiedBy>Logon Aluno</cp:lastModifiedBy>
  <cp:revision>1</cp:revision>
  <dcterms:created xsi:type="dcterms:W3CDTF">2024-03-26T23:04:01Z</dcterms:created>
  <dcterms:modified xsi:type="dcterms:W3CDTF">2024-03-26T23:04:31Z</dcterms:modified>
</cp:coreProperties>
</file>