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Dosis"/>
      <p:regular r:id="rId9"/>
      <p:bold r:id="rId10"/>
    </p:embeddedFont>
    <p:embeddedFont>
      <p:font typeface="Dosis ExtraLight"/>
      <p:regular r:id="rId11"/>
      <p:bold r:id="rId12"/>
    </p:embeddedFont>
    <p:embeddedFont>
      <p:font typeface="Titillium Web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ExtraLight-regular.fntdata"/><Relationship Id="rId10" Type="http://schemas.openxmlformats.org/officeDocument/2006/relationships/font" Target="fonts/Dosis-bold.fntdata"/><Relationship Id="rId13" Type="http://schemas.openxmlformats.org/officeDocument/2006/relationships/font" Target="fonts/TitilliumWebLight-regular.fntdata"/><Relationship Id="rId12" Type="http://schemas.openxmlformats.org/officeDocument/2006/relationships/font" Target="fonts/DosisExtra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Dosis-regular.fntdata"/><Relationship Id="rId15" Type="http://schemas.openxmlformats.org/officeDocument/2006/relationships/font" Target="fonts/TitilliumWebLight-italic.fntdata"/><Relationship Id="rId14" Type="http://schemas.openxmlformats.org/officeDocument/2006/relationships/font" Target="fonts/TitilliumWebLight-bold.fntdata"/><Relationship Id="rId16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theusferreira71.github.io/Estatistica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RM² - Software Estatístico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4948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nós!</a:t>
            </a:r>
            <a:endParaRPr/>
          </a:p>
        </p:txBody>
      </p:sp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3" name="Google Shape;38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31" y="1504675"/>
            <a:ext cx="6571635" cy="34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9" name="Google Shape;38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352414">
            <a:off x="432402" y="259725"/>
            <a:ext cx="1131423" cy="95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795" y="175575"/>
            <a:ext cx="1280425" cy="9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2620" y="0"/>
            <a:ext cx="4191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553" y="1573850"/>
            <a:ext cx="1359399" cy="135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3786" y="1642974"/>
            <a:ext cx="942996" cy="12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Google Shape;385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4950" y="2815100"/>
            <a:ext cx="1838475" cy="18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6400" y="1469675"/>
            <a:ext cx="1221150" cy="12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2625" y="3368050"/>
            <a:ext cx="4243100" cy="11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Google Shape;385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44050" y="1345412"/>
            <a:ext cx="1469676" cy="146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6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80BFB7"/>
                </a:solidFill>
                <a:hlinkClick r:id="rId3"/>
              </a:rPr>
              <a:t>Acesse Aqui!</a:t>
            </a:r>
            <a:endParaRPr sz="7200">
              <a:solidFill>
                <a:srgbClr val="80BFB7"/>
              </a:solidFill>
            </a:endParaRPr>
          </a:p>
        </p:txBody>
      </p:sp>
      <p:sp>
        <p:nvSpPr>
          <p:cNvPr id="3863" name="Google Shape;3863;p16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4" name="Google Shape;3864;p16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65" name="Google Shape;3865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7" name="Google Shape;3867;p16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68" name="Google Shape;3868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2" name="Google Shape;3872;p16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16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16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16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7" name="Google Shape;38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510" y="21557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