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68" r:id="rId4"/>
    <p:sldId id="305" r:id="rId5"/>
    <p:sldId id="306" r:id="rId6"/>
    <p:sldId id="307" r:id="rId7"/>
    <p:sldId id="308" r:id="rId8"/>
    <p:sldId id="309" r:id="rId9"/>
    <p:sldId id="310" r:id="rId10"/>
    <p:sldId id="31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021AFF-BB6B-46D1-B52C-45CAB1F74C68}">
  <a:tblStyle styleId="{C7021AFF-BB6B-46D1-B52C-45CAB1F74C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8fb84f719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8fb84f719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9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8fb84f719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8fb84f719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8fb84f719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8fb84f719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071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02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387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283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864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42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654" cy="5143519"/>
            <a:chOff x="0" y="0"/>
            <a:chExt cx="7124000" cy="4749325"/>
          </a:xfrm>
        </p:grpSpPr>
        <p:sp>
          <p:nvSpPr>
            <p:cNvPr id="10" name="Google Shape;10;p2"/>
            <p:cNvSpPr/>
            <p:nvPr/>
          </p:nvSpPr>
          <p:spPr>
            <a:xfrm>
              <a:off x="5389150" y="1133750"/>
              <a:ext cx="1734850" cy="3282325"/>
            </a:xfrm>
            <a:custGeom>
              <a:avLst/>
              <a:gdLst/>
              <a:ahLst/>
              <a:cxnLst/>
              <a:rect l="l" t="t" r="r" b="b"/>
              <a:pathLst>
                <a:path w="69394" h="131293" extrusionOk="0">
                  <a:moveTo>
                    <a:pt x="69394" y="0"/>
                  </a:moveTo>
                  <a:cubicBezTo>
                    <a:pt x="68451" y="1246"/>
                    <a:pt x="67418" y="2432"/>
                    <a:pt x="66324" y="3556"/>
                  </a:cubicBezTo>
                  <a:cubicBezTo>
                    <a:pt x="60397" y="9666"/>
                    <a:pt x="52919" y="13769"/>
                    <a:pt x="45168" y="17052"/>
                  </a:cubicBezTo>
                  <a:cubicBezTo>
                    <a:pt x="37661" y="20183"/>
                    <a:pt x="29515" y="23253"/>
                    <a:pt x="24530" y="30122"/>
                  </a:cubicBezTo>
                  <a:cubicBezTo>
                    <a:pt x="22220" y="33314"/>
                    <a:pt x="21065" y="36961"/>
                    <a:pt x="20973" y="40913"/>
                  </a:cubicBezTo>
                  <a:cubicBezTo>
                    <a:pt x="20913" y="45320"/>
                    <a:pt x="21946" y="49697"/>
                    <a:pt x="22007" y="54104"/>
                  </a:cubicBezTo>
                  <a:cubicBezTo>
                    <a:pt x="22189" y="63466"/>
                    <a:pt x="16657" y="70457"/>
                    <a:pt x="11125" y="77479"/>
                  </a:cubicBezTo>
                  <a:cubicBezTo>
                    <a:pt x="6323" y="83588"/>
                    <a:pt x="1520" y="89758"/>
                    <a:pt x="517" y="97540"/>
                  </a:cubicBezTo>
                  <a:cubicBezTo>
                    <a:pt x="0" y="101400"/>
                    <a:pt x="699" y="105260"/>
                    <a:pt x="2493" y="108695"/>
                  </a:cubicBezTo>
                  <a:cubicBezTo>
                    <a:pt x="4317" y="112099"/>
                    <a:pt x="7022" y="114926"/>
                    <a:pt x="10001" y="117358"/>
                  </a:cubicBezTo>
                  <a:cubicBezTo>
                    <a:pt x="16323" y="122525"/>
                    <a:pt x="23891" y="126294"/>
                    <a:pt x="31733" y="128634"/>
                  </a:cubicBezTo>
                  <a:cubicBezTo>
                    <a:pt x="37700" y="130417"/>
                    <a:pt x="43874" y="131293"/>
                    <a:pt x="50037" y="131293"/>
                  </a:cubicBezTo>
                  <a:cubicBezTo>
                    <a:pt x="56589" y="131293"/>
                    <a:pt x="63129" y="130303"/>
                    <a:pt x="69394" y="128361"/>
                  </a:cubicBezTo>
                  <a:lnTo>
                    <a:pt x="69394" y="127175"/>
                  </a:lnTo>
                  <a:cubicBezTo>
                    <a:pt x="63134" y="129158"/>
                    <a:pt x="56586" y="130176"/>
                    <a:pt x="50025" y="130176"/>
                  </a:cubicBezTo>
                  <a:cubicBezTo>
                    <a:pt x="45721" y="130176"/>
                    <a:pt x="41412" y="129738"/>
                    <a:pt x="37174" y="128847"/>
                  </a:cubicBezTo>
                  <a:cubicBezTo>
                    <a:pt x="29028" y="127114"/>
                    <a:pt x="21186" y="123832"/>
                    <a:pt x="14286" y="119120"/>
                  </a:cubicBezTo>
                  <a:cubicBezTo>
                    <a:pt x="8086" y="114895"/>
                    <a:pt x="1946" y="109029"/>
                    <a:pt x="1490" y="101065"/>
                  </a:cubicBezTo>
                  <a:cubicBezTo>
                    <a:pt x="1034" y="92555"/>
                    <a:pt x="6566" y="85017"/>
                    <a:pt x="11581" y="78664"/>
                  </a:cubicBezTo>
                  <a:cubicBezTo>
                    <a:pt x="11733" y="78482"/>
                    <a:pt x="11885" y="78299"/>
                    <a:pt x="12037" y="78117"/>
                  </a:cubicBezTo>
                  <a:cubicBezTo>
                    <a:pt x="16627" y="72281"/>
                    <a:pt x="21581" y="66080"/>
                    <a:pt x="22858" y="58542"/>
                  </a:cubicBezTo>
                  <a:cubicBezTo>
                    <a:pt x="24256" y="50274"/>
                    <a:pt x="19940" y="41551"/>
                    <a:pt x="23739" y="33648"/>
                  </a:cubicBezTo>
                  <a:cubicBezTo>
                    <a:pt x="27326" y="26140"/>
                    <a:pt x="35290" y="22402"/>
                    <a:pt x="42554" y="19362"/>
                  </a:cubicBezTo>
                  <a:cubicBezTo>
                    <a:pt x="46384" y="17751"/>
                    <a:pt x="50244" y="16140"/>
                    <a:pt x="53922" y="14165"/>
                  </a:cubicBezTo>
                  <a:cubicBezTo>
                    <a:pt x="57539" y="12189"/>
                    <a:pt x="61005" y="9879"/>
                    <a:pt x="64135" y="7174"/>
                  </a:cubicBezTo>
                  <a:cubicBezTo>
                    <a:pt x="66020" y="5532"/>
                    <a:pt x="67813" y="3739"/>
                    <a:pt x="69394" y="1794"/>
                  </a:cubicBezTo>
                  <a:lnTo>
                    <a:pt x="69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260750" y="2372350"/>
              <a:ext cx="863250" cy="1471075"/>
            </a:xfrm>
            <a:custGeom>
              <a:avLst/>
              <a:gdLst/>
              <a:ahLst/>
              <a:cxnLst/>
              <a:rect l="l" t="t" r="r" b="b"/>
              <a:pathLst>
                <a:path w="34530" h="58843" extrusionOk="0">
                  <a:moveTo>
                    <a:pt x="34530" y="1"/>
                  </a:moveTo>
                  <a:cubicBezTo>
                    <a:pt x="28937" y="2706"/>
                    <a:pt x="23678" y="6050"/>
                    <a:pt x="18876" y="9940"/>
                  </a:cubicBezTo>
                  <a:cubicBezTo>
                    <a:pt x="15776" y="12463"/>
                    <a:pt x="12888" y="15199"/>
                    <a:pt x="10213" y="18147"/>
                  </a:cubicBezTo>
                  <a:cubicBezTo>
                    <a:pt x="7508" y="21126"/>
                    <a:pt x="4924" y="24317"/>
                    <a:pt x="3040" y="27874"/>
                  </a:cubicBezTo>
                  <a:cubicBezTo>
                    <a:pt x="1186" y="31308"/>
                    <a:pt x="0" y="35229"/>
                    <a:pt x="335" y="39181"/>
                  </a:cubicBezTo>
                  <a:cubicBezTo>
                    <a:pt x="608" y="42768"/>
                    <a:pt x="2098" y="46233"/>
                    <a:pt x="4256" y="49090"/>
                  </a:cubicBezTo>
                  <a:cubicBezTo>
                    <a:pt x="6505" y="52069"/>
                    <a:pt x="9484" y="54470"/>
                    <a:pt x="12858" y="56050"/>
                  </a:cubicBezTo>
                  <a:cubicBezTo>
                    <a:pt x="16596" y="57813"/>
                    <a:pt x="20700" y="58634"/>
                    <a:pt x="24833" y="58816"/>
                  </a:cubicBezTo>
                  <a:cubicBezTo>
                    <a:pt x="25312" y="58834"/>
                    <a:pt x="25790" y="58843"/>
                    <a:pt x="26267" y="58843"/>
                  </a:cubicBezTo>
                  <a:cubicBezTo>
                    <a:pt x="29056" y="58843"/>
                    <a:pt x="31804" y="58545"/>
                    <a:pt x="34530" y="58026"/>
                  </a:cubicBezTo>
                  <a:lnTo>
                    <a:pt x="34530" y="56871"/>
                  </a:lnTo>
                  <a:cubicBezTo>
                    <a:pt x="32463" y="57266"/>
                    <a:pt x="30335" y="57540"/>
                    <a:pt x="28207" y="57661"/>
                  </a:cubicBezTo>
                  <a:cubicBezTo>
                    <a:pt x="27610" y="57689"/>
                    <a:pt x="27011" y="57704"/>
                    <a:pt x="26411" y="57704"/>
                  </a:cubicBezTo>
                  <a:cubicBezTo>
                    <a:pt x="19221" y="57704"/>
                    <a:pt x="11915" y="55638"/>
                    <a:pt x="6809" y="50336"/>
                  </a:cubicBezTo>
                  <a:cubicBezTo>
                    <a:pt x="4408" y="47874"/>
                    <a:pt x="2584" y="44743"/>
                    <a:pt x="1824" y="41339"/>
                  </a:cubicBezTo>
                  <a:cubicBezTo>
                    <a:pt x="973" y="37692"/>
                    <a:pt x="1550" y="33922"/>
                    <a:pt x="3009" y="30488"/>
                  </a:cubicBezTo>
                  <a:cubicBezTo>
                    <a:pt x="4590" y="26840"/>
                    <a:pt x="6961" y="23649"/>
                    <a:pt x="9514" y="20640"/>
                  </a:cubicBezTo>
                  <a:cubicBezTo>
                    <a:pt x="12037" y="17691"/>
                    <a:pt x="14803" y="14925"/>
                    <a:pt x="17721" y="12402"/>
                  </a:cubicBezTo>
                  <a:cubicBezTo>
                    <a:pt x="22827" y="7995"/>
                    <a:pt x="28481" y="4226"/>
                    <a:pt x="34530" y="1278"/>
                  </a:cubicBezTo>
                  <a:lnTo>
                    <a:pt x="345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63100" y="3925100"/>
              <a:ext cx="2388375" cy="824225"/>
            </a:xfrm>
            <a:custGeom>
              <a:avLst/>
              <a:gdLst/>
              <a:ahLst/>
              <a:cxnLst/>
              <a:rect l="l" t="t" r="r" b="b"/>
              <a:pathLst>
                <a:path w="95535" h="32969" extrusionOk="0">
                  <a:moveTo>
                    <a:pt x="70870" y="1"/>
                  </a:moveTo>
                  <a:cubicBezTo>
                    <a:pt x="68712" y="1"/>
                    <a:pt x="66544" y="259"/>
                    <a:pt x="64409" y="658"/>
                  </a:cubicBezTo>
                  <a:cubicBezTo>
                    <a:pt x="59606" y="1539"/>
                    <a:pt x="54925" y="3029"/>
                    <a:pt x="50092" y="3758"/>
                  </a:cubicBezTo>
                  <a:cubicBezTo>
                    <a:pt x="48414" y="4010"/>
                    <a:pt x="46720" y="4146"/>
                    <a:pt x="45032" y="4146"/>
                  </a:cubicBezTo>
                  <a:cubicBezTo>
                    <a:pt x="44276" y="4146"/>
                    <a:pt x="43520" y="4119"/>
                    <a:pt x="42767" y="4062"/>
                  </a:cubicBezTo>
                  <a:cubicBezTo>
                    <a:pt x="40123" y="3849"/>
                    <a:pt x="37539" y="3363"/>
                    <a:pt x="34925" y="3059"/>
                  </a:cubicBezTo>
                  <a:cubicBezTo>
                    <a:pt x="33824" y="2943"/>
                    <a:pt x="32717" y="2870"/>
                    <a:pt x="31612" y="2870"/>
                  </a:cubicBezTo>
                  <a:cubicBezTo>
                    <a:pt x="30124" y="2870"/>
                    <a:pt x="28639" y="3001"/>
                    <a:pt x="27174" y="3333"/>
                  </a:cubicBezTo>
                  <a:cubicBezTo>
                    <a:pt x="25198" y="3819"/>
                    <a:pt x="23314" y="4700"/>
                    <a:pt x="21612" y="5855"/>
                  </a:cubicBezTo>
                  <a:cubicBezTo>
                    <a:pt x="18177" y="8226"/>
                    <a:pt x="15563" y="11570"/>
                    <a:pt x="13344" y="15035"/>
                  </a:cubicBezTo>
                  <a:cubicBezTo>
                    <a:pt x="11004" y="18622"/>
                    <a:pt x="9058" y="22421"/>
                    <a:pt x="6627" y="25917"/>
                  </a:cubicBezTo>
                  <a:cubicBezTo>
                    <a:pt x="4772" y="28531"/>
                    <a:pt x="2645" y="31114"/>
                    <a:pt x="0" y="32968"/>
                  </a:cubicBezTo>
                  <a:lnTo>
                    <a:pt x="1885" y="32968"/>
                  </a:lnTo>
                  <a:cubicBezTo>
                    <a:pt x="6231" y="29382"/>
                    <a:pt x="9271" y="24062"/>
                    <a:pt x="12037" y="19321"/>
                  </a:cubicBezTo>
                  <a:cubicBezTo>
                    <a:pt x="14134" y="15734"/>
                    <a:pt x="16414" y="12147"/>
                    <a:pt x="19393" y="9199"/>
                  </a:cubicBezTo>
                  <a:cubicBezTo>
                    <a:pt x="22463" y="6159"/>
                    <a:pt x="26262" y="4214"/>
                    <a:pt x="30639" y="4032"/>
                  </a:cubicBezTo>
                  <a:cubicBezTo>
                    <a:pt x="30958" y="4019"/>
                    <a:pt x="31277" y="4012"/>
                    <a:pt x="31595" y="4012"/>
                  </a:cubicBezTo>
                  <a:cubicBezTo>
                    <a:pt x="36168" y="4012"/>
                    <a:pt x="40656" y="5288"/>
                    <a:pt x="45233" y="5288"/>
                  </a:cubicBezTo>
                  <a:cubicBezTo>
                    <a:pt x="45464" y="5288"/>
                    <a:pt x="45696" y="5285"/>
                    <a:pt x="45928" y="5278"/>
                  </a:cubicBezTo>
                  <a:cubicBezTo>
                    <a:pt x="50700" y="5156"/>
                    <a:pt x="55351" y="3880"/>
                    <a:pt x="59971" y="2786"/>
                  </a:cubicBezTo>
                  <a:cubicBezTo>
                    <a:pt x="63559" y="1937"/>
                    <a:pt x="67263" y="1127"/>
                    <a:pt x="70976" y="1127"/>
                  </a:cubicBezTo>
                  <a:cubicBezTo>
                    <a:pt x="71917" y="1127"/>
                    <a:pt x="72860" y="1179"/>
                    <a:pt x="73801" y="1296"/>
                  </a:cubicBezTo>
                  <a:cubicBezTo>
                    <a:pt x="78057" y="1874"/>
                    <a:pt x="81886" y="3880"/>
                    <a:pt x="84926" y="6919"/>
                  </a:cubicBezTo>
                  <a:cubicBezTo>
                    <a:pt x="91765" y="13758"/>
                    <a:pt x="93498" y="23637"/>
                    <a:pt x="94379" y="32877"/>
                  </a:cubicBezTo>
                  <a:cubicBezTo>
                    <a:pt x="94379" y="32908"/>
                    <a:pt x="94379" y="32938"/>
                    <a:pt x="94379" y="32968"/>
                  </a:cubicBezTo>
                  <a:lnTo>
                    <a:pt x="95534" y="32968"/>
                  </a:lnTo>
                  <a:cubicBezTo>
                    <a:pt x="94713" y="24458"/>
                    <a:pt x="93315" y="15734"/>
                    <a:pt x="88026" y="8773"/>
                  </a:cubicBezTo>
                  <a:cubicBezTo>
                    <a:pt x="85473" y="5430"/>
                    <a:pt x="82099" y="2603"/>
                    <a:pt x="78117" y="1175"/>
                  </a:cubicBezTo>
                  <a:cubicBezTo>
                    <a:pt x="75758" y="334"/>
                    <a:pt x="73321" y="1"/>
                    <a:pt x="70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919300"/>
              <a:ext cx="2764500" cy="2830025"/>
            </a:xfrm>
            <a:custGeom>
              <a:avLst/>
              <a:gdLst/>
              <a:ahLst/>
              <a:cxnLst/>
              <a:rect l="l" t="t" r="r" b="b"/>
              <a:pathLst>
                <a:path w="110580" h="113201" extrusionOk="0">
                  <a:moveTo>
                    <a:pt x="55107" y="0"/>
                  </a:moveTo>
                  <a:cubicBezTo>
                    <a:pt x="53177" y="0"/>
                    <a:pt x="51255" y="264"/>
                    <a:pt x="49393" y="889"/>
                  </a:cubicBezTo>
                  <a:cubicBezTo>
                    <a:pt x="45168" y="2317"/>
                    <a:pt x="41976" y="5570"/>
                    <a:pt x="39271" y="9035"/>
                  </a:cubicBezTo>
                  <a:cubicBezTo>
                    <a:pt x="36566" y="12561"/>
                    <a:pt x="34165" y="16299"/>
                    <a:pt x="31064" y="19521"/>
                  </a:cubicBezTo>
                  <a:cubicBezTo>
                    <a:pt x="27994" y="22743"/>
                    <a:pt x="24469" y="25570"/>
                    <a:pt x="20669" y="27880"/>
                  </a:cubicBezTo>
                  <a:cubicBezTo>
                    <a:pt x="14377" y="31740"/>
                    <a:pt x="7295" y="34263"/>
                    <a:pt x="0" y="35266"/>
                  </a:cubicBezTo>
                  <a:lnTo>
                    <a:pt x="0" y="36391"/>
                  </a:lnTo>
                  <a:cubicBezTo>
                    <a:pt x="4894" y="35752"/>
                    <a:pt x="9666" y="34445"/>
                    <a:pt x="14225" y="32500"/>
                  </a:cubicBezTo>
                  <a:cubicBezTo>
                    <a:pt x="22250" y="29065"/>
                    <a:pt x="29484" y="23685"/>
                    <a:pt x="34925" y="16816"/>
                  </a:cubicBezTo>
                  <a:cubicBezTo>
                    <a:pt x="37630" y="13412"/>
                    <a:pt x="39910" y="9643"/>
                    <a:pt x="42949" y="6512"/>
                  </a:cubicBezTo>
                  <a:cubicBezTo>
                    <a:pt x="44439" y="4962"/>
                    <a:pt x="46141" y="3594"/>
                    <a:pt x="48086" y="2652"/>
                  </a:cubicBezTo>
                  <a:cubicBezTo>
                    <a:pt x="50335" y="1588"/>
                    <a:pt x="52767" y="1132"/>
                    <a:pt x="55259" y="1132"/>
                  </a:cubicBezTo>
                  <a:cubicBezTo>
                    <a:pt x="65624" y="1162"/>
                    <a:pt x="74135" y="8457"/>
                    <a:pt x="84196" y="9977"/>
                  </a:cubicBezTo>
                  <a:cubicBezTo>
                    <a:pt x="85442" y="10159"/>
                    <a:pt x="86689" y="10228"/>
                    <a:pt x="87935" y="10228"/>
                  </a:cubicBezTo>
                  <a:cubicBezTo>
                    <a:pt x="89181" y="10228"/>
                    <a:pt x="90427" y="10159"/>
                    <a:pt x="91673" y="10068"/>
                  </a:cubicBezTo>
                  <a:cubicBezTo>
                    <a:pt x="93290" y="9948"/>
                    <a:pt x="94921" y="9802"/>
                    <a:pt x="96547" y="9802"/>
                  </a:cubicBezTo>
                  <a:cubicBezTo>
                    <a:pt x="97396" y="9802"/>
                    <a:pt x="98245" y="9842"/>
                    <a:pt x="99090" y="9947"/>
                  </a:cubicBezTo>
                  <a:cubicBezTo>
                    <a:pt x="99364" y="9977"/>
                    <a:pt x="99637" y="10007"/>
                    <a:pt x="99911" y="10068"/>
                  </a:cubicBezTo>
                  <a:cubicBezTo>
                    <a:pt x="101826" y="10403"/>
                    <a:pt x="103649" y="11102"/>
                    <a:pt x="105139" y="12378"/>
                  </a:cubicBezTo>
                  <a:cubicBezTo>
                    <a:pt x="106598" y="13624"/>
                    <a:pt x="107662" y="15266"/>
                    <a:pt x="108361" y="17029"/>
                  </a:cubicBezTo>
                  <a:cubicBezTo>
                    <a:pt x="109850" y="20889"/>
                    <a:pt x="109546" y="25114"/>
                    <a:pt x="107874" y="28853"/>
                  </a:cubicBezTo>
                  <a:cubicBezTo>
                    <a:pt x="106020" y="32926"/>
                    <a:pt x="102768" y="36239"/>
                    <a:pt x="99120" y="38792"/>
                  </a:cubicBezTo>
                  <a:cubicBezTo>
                    <a:pt x="94865" y="41801"/>
                    <a:pt x="90062" y="43838"/>
                    <a:pt x="85321" y="45874"/>
                  </a:cubicBezTo>
                  <a:cubicBezTo>
                    <a:pt x="80944" y="47759"/>
                    <a:pt x="76658" y="49765"/>
                    <a:pt x="72555" y="52166"/>
                  </a:cubicBezTo>
                  <a:cubicBezTo>
                    <a:pt x="64500" y="56847"/>
                    <a:pt x="57326" y="63078"/>
                    <a:pt x="52889" y="71376"/>
                  </a:cubicBezTo>
                  <a:cubicBezTo>
                    <a:pt x="48056" y="80464"/>
                    <a:pt x="46475" y="90738"/>
                    <a:pt x="43223" y="100404"/>
                  </a:cubicBezTo>
                  <a:cubicBezTo>
                    <a:pt x="41703" y="104842"/>
                    <a:pt x="39758" y="109310"/>
                    <a:pt x="37083" y="113200"/>
                  </a:cubicBezTo>
                  <a:lnTo>
                    <a:pt x="38481" y="113200"/>
                  </a:lnTo>
                  <a:cubicBezTo>
                    <a:pt x="39393" y="111833"/>
                    <a:pt x="40214" y="110404"/>
                    <a:pt x="40943" y="108975"/>
                  </a:cubicBezTo>
                  <a:cubicBezTo>
                    <a:pt x="45654" y="99583"/>
                    <a:pt x="47144" y="89066"/>
                    <a:pt x="50700" y="79279"/>
                  </a:cubicBezTo>
                  <a:cubicBezTo>
                    <a:pt x="52402" y="74537"/>
                    <a:pt x="54621" y="69978"/>
                    <a:pt x="57752" y="65996"/>
                  </a:cubicBezTo>
                  <a:cubicBezTo>
                    <a:pt x="60639" y="62318"/>
                    <a:pt x="64135" y="59187"/>
                    <a:pt x="67934" y="56482"/>
                  </a:cubicBezTo>
                  <a:cubicBezTo>
                    <a:pt x="71795" y="53747"/>
                    <a:pt x="75959" y="51406"/>
                    <a:pt x="80245" y="49400"/>
                  </a:cubicBezTo>
                  <a:cubicBezTo>
                    <a:pt x="84926" y="47181"/>
                    <a:pt x="89789" y="45357"/>
                    <a:pt x="94379" y="42987"/>
                  </a:cubicBezTo>
                  <a:cubicBezTo>
                    <a:pt x="102130" y="38944"/>
                    <a:pt x="110215" y="32196"/>
                    <a:pt x="110458" y="22713"/>
                  </a:cubicBezTo>
                  <a:cubicBezTo>
                    <a:pt x="110580" y="18852"/>
                    <a:pt x="109273" y="14871"/>
                    <a:pt x="106507" y="12105"/>
                  </a:cubicBezTo>
                  <a:cubicBezTo>
                    <a:pt x="104713" y="10281"/>
                    <a:pt x="102464" y="9369"/>
                    <a:pt x="100093" y="8974"/>
                  </a:cubicBezTo>
                  <a:cubicBezTo>
                    <a:pt x="98901" y="8764"/>
                    <a:pt x="97669" y="8685"/>
                    <a:pt x="96437" y="8685"/>
                  </a:cubicBezTo>
                  <a:cubicBezTo>
                    <a:pt x="95533" y="8685"/>
                    <a:pt x="94628" y="8727"/>
                    <a:pt x="93740" y="8792"/>
                  </a:cubicBezTo>
                  <a:cubicBezTo>
                    <a:pt x="91812" y="8906"/>
                    <a:pt x="89866" y="9108"/>
                    <a:pt x="87915" y="9108"/>
                  </a:cubicBezTo>
                  <a:cubicBezTo>
                    <a:pt x="87284" y="9108"/>
                    <a:pt x="86652" y="9087"/>
                    <a:pt x="86020" y="9035"/>
                  </a:cubicBezTo>
                  <a:cubicBezTo>
                    <a:pt x="83436" y="8822"/>
                    <a:pt x="80883" y="8153"/>
                    <a:pt x="78421" y="7302"/>
                  </a:cubicBezTo>
                  <a:cubicBezTo>
                    <a:pt x="73588" y="5600"/>
                    <a:pt x="69029" y="3138"/>
                    <a:pt x="64105" y="1588"/>
                  </a:cubicBezTo>
                  <a:cubicBezTo>
                    <a:pt x="61220" y="657"/>
                    <a:pt x="58154" y="0"/>
                    <a:pt x="55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3139825"/>
              <a:ext cx="833625" cy="1543375"/>
            </a:xfrm>
            <a:custGeom>
              <a:avLst/>
              <a:gdLst/>
              <a:ahLst/>
              <a:cxnLst/>
              <a:rect l="l" t="t" r="r" b="b"/>
              <a:pathLst>
                <a:path w="33345" h="61735" extrusionOk="0">
                  <a:moveTo>
                    <a:pt x="22057" y="1"/>
                  </a:moveTo>
                  <a:cubicBezTo>
                    <a:pt x="20974" y="1"/>
                    <a:pt x="19889" y="118"/>
                    <a:pt x="18845" y="336"/>
                  </a:cubicBezTo>
                  <a:cubicBezTo>
                    <a:pt x="16353" y="883"/>
                    <a:pt x="13982" y="1856"/>
                    <a:pt x="11672" y="2919"/>
                  </a:cubicBezTo>
                  <a:cubicBezTo>
                    <a:pt x="9271" y="4044"/>
                    <a:pt x="6869" y="5199"/>
                    <a:pt x="4499" y="6385"/>
                  </a:cubicBezTo>
                  <a:cubicBezTo>
                    <a:pt x="2979" y="7144"/>
                    <a:pt x="1489" y="7904"/>
                    <a:pt x="0" y="8695"/>
                  </a:cubicBezTo>
                  <a:lnTo>
                    <a:pt x="0" y="9971"/>
                  </a:lnTo>
                  <a:cubicBezTo>
                    <a:pt x="456" y="9728"/>
                    <a:pt x="912" y="9485"/>
                    <a:pt x="1368" y="9272"/>
                  </a:cubicBezTo>
                  <a:cubicBezTo>
                    <a:pt x="3617" y="8087"/>
                    <a:pt x="5927" y="6932"/>
                    <a:pt x="8237" y="5807"/>
                  </a:cubicBezTo>
                  <a:cubicBezTo>
                    <a:pt x="10487" y="4713"/>
                    <a:pt x="12766" y="3588"/>
                    <a:pt x="15107" y="2676"/>
                  </a:cubicBezTo>
                  <a:cubicBezTo>
                    <a:pt x="17340" y="1810"/>
                    <a:pt x="19857" y="1126"/>
                    <a:pt x="22311" y="1126"/>
                  </a:cubicBezTo>
                  <a:cubicBezTo>
                    <a:pt x="24332" y="1126"/>
                    <a:pt x="26312" y="1590"/>
                    <a:pt x="28055" y="2798"/>
                  </a:cubicBezTo>
                  <a:cubicBezTo>
                    <a:pt x="31490" y="5138"/>
                    <a:pt x="32128" y="9485"/>
                    <a:pt x="31703" y="13345"/>
                  </a:cubicBezTo>
                  <a:cubicBezTo>
                    <a:pt x="31277" y="17357"/>
                    <a:pt x="30001" y="21309"/>
                    <a:pt x="28602" y="25047"/>
                  </a:cubicBezTo>
                  <a:cubicBezTo>
                    <a:pt x="27204" y="28756"/>
                    <a:pt x="25472" y="32342"/>
                    <a:pt x="23465" y="35747"/>
                  </a:cubicBezTo>
                  <a:cubicBezTo>
                    <a:pt x="19453" y="42647"/>
                    <a:pt x="14286" y="48878"/>
                    <a:pt x="8298" y="54136"/>
                  </a:cubicBezTo>
                  <a:cubicBezTo>
                    <a:pt x="5684" y="56416"/>
                    <a:pt x="2918" y="58513"/>
                    <a:pt x="0" y="60398"/>
                  </a:cubicBezTo>
                  <a:lnTo>
                    <a:pt x="0" y="61735"/>
                  </a:lnTo>
                  <a:cubicBezTo>
                    <a:pt x="2432" y="60215"/>
                    <a:pt x="4772" y="58513"/>
                    <a:pt x="7021" y="56689"/>
                  </a:cubicBezTo>
                  <a:cubicBezTo>
                    <a:pt x="13405" y="51492"/>
                    <a:pt x="18906" y="45261"/>
                    <a:pt x="23283" y="38300"/>
                  </a:cubicBezTo>
                  <a:cubicBezTo>
                    <a:pt x="25472" y="34804"/>
                    <a:pt x="27356" y="31157"/>
                    <a:pt x="28906" y="27358"/>
                  </a:cubicBezTo>
                  <a:cubicBezTo>
                    <a:pt x="30456" y="23558"/>
                    <a:pt x="31794" y="19607"/>
                    <a:pt x="32554" y="15564"/>
                  </a:cubicBezTo>
                  <a:cubicBezTo>
                    <a:pt x="33253" y="11643"/>
                    <a:pt x="33344" y="7053"/>
                    <a:pt x="30760" y="3771"/>
                  </a:cubicBezTo>
                  <a:cubicBezTo>
                    <a:pt x="28655" y="1093"/>
                    <a:pt x="25360" y="1"/>
                    <a:pt x="22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458325" y="0"/>
              <a:ext cx="665675" cy="788475"/>
            </a:xfrm>
            <a:custGeom>
              <a:avLst/>
              <a:gdLst/>
              <a:ahLst/>
              <a:cxnLst/>
              <a:rect l="l" t="t" r="r" b="b"/>
              <a:pathLst>
                <a:path w="26627" h="31539" extrusionOk="0">
                  <a:moveTo>
                    <a:pt x="4347" y="0"/>
                  </a:moveTo>
                  <a:cubicBezTo>
                    <a:pt x="3860" y="3495"/>
                    <a:pt x="2675" y="6930"/>
                    <a:pt x="1854" y="10304"/>
                  </a:cubicBezTo>
                  <a:cubicBezTo>
                    <a:pt x="699" y="14924"/>
                    <a:pt x="0" y="20274"/>
                    <a:pt x="2280" y="24681"/>
                  </a:cubicBezTo>
                  <a:cubicBezTo>
                    <a:pt x="4377" y="28754"/>
                    <a:pt x="8693" y="31125"/>
                    <a:pt x="13161" y="31490"/>
                  </a:cubicBezTo>
                  <a:cubicBezTo>
                    <a:pt x="13572" y="31523"/>
                    <a:pt x="13981" y="31539"/>
                    <a:pt x="14388" y="31539"/>
                  </a:cubicBezTo>
                  <a:cubicBezTo>
                    <a:pt x="18869" y="31539"/>
                    <a:pt x="23144" y="29598"/>
                    <a:pt x="26627" y="26839"/>
                  </a:cubicBezTo>
                  <a:lnTo>
                    <a:pt x="26627" y="25380"/>
                  </a:lnTo>
                  <a:cubicBezTo>
                    <a:pt x="23253" y="28207"/>
                    <a:pt x="19089" y="30335"/>
                    <a:pt x="14590" y="30396"/>
                  </a:cubicBezTo>
                  <a:cubicBezTo>
                    <a:pt x="14524" y="30397"/>
                    <a:pt x="14457" y="30397"/>
                    <a:pt x="14390" y="30397"/>
                  </a:cubicBezTo>
                  <a:cubicBezTo>
                    <a:pt x="10196" y="30397"/>
                    <a:pt x="5862" y="28513"/>
                    <a:pt x="3648" y="24833"/>
                  </a:cubicBezTo>
                  <a:cubicBezTo>
                    <a:pt x="1155" y="20669"/>
                    <a:pt x="1793" y="15441"/>
                    <a:pt x="2857" y="10942"/>
                  </a:cubicBezTo>
                  <a:cubicBezTo>
                    <a:pt x="3708" y="7325"/>
                    <a:pt x="4955" y="3678"/>
                    <a:pt x="5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030450" y="0"/>
              <a:ext cx="2351125" cy="790150"/>
            </a:xfrm>
            <a:custGeom>
              <a:avLst/>
              <a:gdLst/>
              <a:ahLst/>
              <a:cxnLst/>
              <a:rect l="l" t="t" r="r" b="b"/>
              <a:pathLst>
                <a:path w="94045" h="31606" extrusionOk="0">
                  <a:moveTo>
                    <a:pt x="0" y="0"/>
                  </a:moveTo>
                  <a:cubicBezTo>
                    <a:pt x="3040" y="3860"/>
                    <a:pt x="6262" y="7599"/>
                    <a:pt x="9696" y="11094"/>
                  </a:cubicBezTo>
                  <a:cubicBezTo>
                    <a:pt x="16475" y="17964"/>
                    <a:pt x="24256" y="23891"/>
                    <a:pt x="33223" y="27599"/>
                  </a:cubicBezTo>
                  <a:cubicBezTo>
                    <a:pt x="39232" y="30096"/>
                    <a:pt x="45742" y="31606"/>
                    <a:pt x="52251" y="31606"/>
                  </a:cubicBezTo>
                  <a:cubicBezTo>
                    <a:pt x="55092" y="31606"/>
                    <a:pt x="57932" y="31318"/>
                    <a:pt x="60731" y="30700"/>
                  </a:cubicBezTo>
                  <a:cubicBezTo>
                    <a:pt x="69606" y="28785"/>
                    <a:pt x="77570" y="23709"/>
                    <a:pt x="83649" y="17022"/>
                  </a:cubicBezTo>
                  <a:cubicBezTo>
                    <a:pt x="88148" y="12067"/>
                    <a:pt x="91582" y="6231"/>
                    <a:pt x="94044" y="0"/>
                  </a:cubicBezTo>
                  <a:lnTo>
                    <a:pt x="92829" y="0"/>
                  </a:lnTo>
                  <a:cubicBezTo>
                    <a:pt x="90822" y="4954"/>
                    <a:pt x="88178" y="9635"/>
                    <a:pt x="84834" y="13830"/>
                  </a:cubicBezTo>
                  <a:cubicBezTo>
                    <a:pt x="79363" y="20730"/>
                    <a:pt x="71947" y="26231"/>
                    <a:pt x="63436" y="28845"/>
                  </a:cubicBezTo>
                  <a:cubicBezTo>
                    <a:pt x="59784" y="29958"/>
                    <a:pt x="56014" y="30469"/>
                    <a:pt x="52240" y="30469"/>
                  </a:cubicBezTo>
                  <a:cubicBezTo>
                    <a:pt x="46841" y="30469"/>
                    <a:pt x="41434" y="29424"/>
                    <a:pt x="36353" y="27599"/>
                  </a:cubicBezTo>
                  <a:cubicBezTo>
                    <a:pt x="27447" y="24408"/>
                    <a:pt x="19605" y="19028"/>
                    <a:pt x="12766" y="12523"/>
                  </a:cubicBezTo>
                  <a:cubicBezTo>
                    <a:pt x="8693" y="8663"/>
                    <a:pt x="4955" y="4407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900356" y="896975"/>
            <a:ext cx="5343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00350" y="2986525"/>
            <a:ext cx="5343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 flipH="1">
            <a:off x="0" y="0"/>
            <a:ext cx="9143654" cy="5143519"/>
            <a:chOff x="0" y="0"/>
            <a:chExt cx="7124000" cy="4749325"/>
          </a:xfrm>
        </p:grpSpPr>
        <p:sp>
          <p:nvSpPr>
            <p:cNvPr id="34" name="Google Shape;34;p4"/>
            <p:cNvSpPr/>
            <p:nvPr/>
          </p:nvSpPr>
          <p:spPr>
            <a:xfrm>
              <a:off x="0" y="0"/>
              <a:ext cx="6098150" cy="2318425"/>
            </a:xfrm>
            <a:custGeom>
              <a:avLst/>
              <a:gdLst/>
              <a:ahLst/>
              <a:cxnLst/>
              <a:rect l="l" t="t" r="r" b="b"/>
              <a:pathLst>
                <a:path w="243926" h="92737" extrusionOk="0">
                  <a:moveTo>
                    <a:pt x="242740" y="0"/>
                  </a:moveTo>
                  <a:cubicBezTo>
                    <a:pt x="242163" y="20578"/>
                    <a:pt x="236357" y="41095"/>
                    <a:pt x="222497" y="56809"/>
                  </a:cubicBezTo>
                  <a:cubicBezTo>
                    <a:pt x="214989" y="65320"/>
                    <a:pt x="205353" y="72068"/>
                    <a:pt x="194411" y="75320"/>
                  </a:cubicBezTo>
                  <a:cubicBezTo>
                    <a:pt x="189309" y="76851"/>
                    <a:pt x="183945" y="77656"/>
                    <a:pt x="178588" y="77656"/>
                  </a:cubicBezTo>
                  <a:cubicBezTo>
                    <a:pt x="172135" y="77656"/>
                    <a:pt x="165692" y="76488"/>
                    <a:pt x="159729" y="74013"/>
                  </a:cubicBezTo>
                  <a:cubicBezTo>
                    <a:pt x="148240" y="69272"/>
                    <a:pt x="140367" y="59545"/>
                    <a:pt x="130823" y="52037"/>
                  </a:cubicBezTo>
                  <a:cubicBezTo>
                    <a:pt x="126112" y="48359"/>
                    <a:pt x="120853" y="45198"/>
                    <a:pt x="115078" y="43618"/>
                  </a:cubicBezTo>
                  <a:cubicBezTo>
                    <a:pt x="112815" y="43001"/>
                    <a:pt x="110570" y="42709"/>
                    <a:pt x="108345" y="42709"/>
                  </a:cubicBezTo>
                  <a:cubicBezTo>
                    <a:pt x="104863" y="42709"/>
                    <a:pt x="101432" y="43426"/>
                    <a:pt x="98057" y="44742"/>
                  </a:cubicBezTo>
                  <a:cubicBezTo>
                    <a:pt x="92677" y="46809"/>
                    <a:pt x="87540" y="49818"/>
                    <a:pt x="81704" y="50213"/>
                  </a:cubicBezTo>
                  <a:cubicBezTo>
                    <a:pt x="81521" y="50213"/>
                    <a:pt x="81339" y="50244"/>
                    <a:pt x="81157" y="50244"/>
                  </a:cubicBezTo>
                  <a:cubicBezTo>
                    <a:pt x="80885" y="50254"/>
                    <a:pt x="80614" y="50259"/>
                    <a:pt x="80343" y="50259"/>
                  </a:cubicBezTo>
                  <a:cubicBezTo>
                    <a:pt x="74889" y="50259"/>
                    <a:pt x="69628" y="48270"/>
                    <a:pt x="64560" y="46475"/>
                  </a:cubicBezTo>
                  <a:cubicBezTo>
                    <a:pt x="59848" y="44837"/>
                    <a:pt x="54972" y="43144"/>
                    <a:pt x="49907" y="43144"/>
                  </a:cubicBezTo>
                  <a:cubicBezTo>
                    <a:pt x="49615" y="43144"/>
                    <a:pt x="49322" y="43150"/>
                    <a:pt x="49028" y="43162"/>
                  </a:cubicBezTo>
                  <a:cubicBezTo>
                    <a:pt x="43800" y="43344"/>
                    <a:pt x="39089" y="45654"/>
                    <a:pt x="35259" y="49150"/>
                  </a:cubicBezTo>
                  <a:cubicBezTo>
                    <a:pt x="26900" y="56779"/>
                    <a:pt x="23800" y="67873"/>
                    <a:pt x="18268" y="77387"/>
                  </a:cubicBezTo>
                  <a:cubicBezTo>
                    <a:pt x="15502" y="82098"/>
                    <a:pt x="11976" y="86688"/>
                    <a:pt x="7052" y="89272"/>
                  </a:cubicBezTo>
                  <a:cubicBezTo>
                    <a:pt x="4894" y="90427"/>
                    <a:pt x="2462" y="91248"/>
                    <a:pt x="0" y="91582"/>
                  </a:cubicBezTo>
                  <a:lnTo>
                    <a:pt x="0" y="92737"/>
                  </a:lnTo>
                  <a:cubicBezTo>
                    <a:pt x="4043" y="92190"/>
                    <a:pt x="8024" y="90457"/>
                    <a:pt x="11064" y="88026"/>
                  </a:cubicBezTo>
                  <a:cubicBezTo>
                    <a:pt x="20213" y="80700"/>
                    <a:pt x="23162" y="68572"/>
                    <a:pt x="28967" y="58907"/>
                  </a:cubicBezTo>
                  <a:cubicBezTo>
                    <a:pt x="31824" y="54135"/>
                    <a:pt x="35502" y="49514"/>
                    <a:pt x="40426" y="46748"/>
                  </a:cubicBezTo>
                  <a:cubicBezTo>
                    <a:pt x="43448" y="45042"/>
                    <a:pt x="46677" y="44344"/>
                    <a:pt x="49962" y="44344"/>
                  </a:cubicBezTo>
                  <a:cubicBezTo>
                    <a:pt x="52295" y="44344"/>
                    <a:pt x="54657" y="44696"/>
                    <a:pt x="56992" y="45289"/>
                  </a:cubicBezTo>
                  <a:cubicBezTo>
                    <a:pt x="62494" y="46657"/>
                    <a:pt x="67691" y="49058"/>
                    <a:pt x="73193" y="50426"/>
                  </a:cubicBezTo>
                  <a:cubicBezTo>
                    <a:pt x="75527" y="51010"/>
                    <a:pt x="77803" y="51302"/>
                    <a:pt x="80068" y="51302"/>
                  </a:cubicBezTo>
                  <a:cubicBezTo>
                    <a:pt x="80634" y="51302"/>
                    <a:pt x="81199" y="51283"/>
                    <a:pt x="81764" y="51247"/>
                  </a:cubicBezTo>
                  <a:cubicBezTo>
                    <a:pt x="84348" y="51065"/>
                    <a:pt x="86871" y="50517"/>
                    <a:pt x="89455" y="49575"/>
                  </a:cubicBezTo>
                  <a:cubicBezTo>
                    <a:pt x="95199" y="47417"/>
                    <a:pt x="100640" y="44134"/>
                    <a:pt x="106932" y="43830"/>
                  </a:cubicBezTo>
                  <a:cubicBezTo>
                    <a:pt x="107321" y="43810"/>
                    <a:pt x="107708" y="43801"/>
                    <a:pt x="108095" y="43801"/>
                  </a:cubicBezTo>
                  <a:cubicBezTo>
                    <a:pt x="114182" y="43801"/>
                    <a:pt x="120023" y="46222"/>
                    <a:pt x="125139" y="49423"/>
                  </a:cubicBezTo>
                  <a:cubicBezTo>
                    <a:pt x="135808" y="56110"/>
                    <a:pt x="143498" y="66657"/>
                    <a:pt x="154593" y="72797"/>
                  </a:cubicBezTo>
                  <a:cubicBezTo>
                    <a:pt x="161919" y="76885"/>
                    <a:pt x="170288" y="78795"/>
                    <a:pt x="178665" y="78795"/>
                  </a:cubicBezTo>
                  <a:cubicBezTo>
                    <a:pt x="181999" y="78795"/>
                    <a:pt x="185334" y="78492"/>
                    <a:pt x="188605" y="77904"/>
                  </a:cubicBezTo>
                  <a:cubicBezTo>
                    <a:pt x="199761" y="75867"/>
                    <a:pt x="209974" y="70396"/>
                    <a:pt x="218302" y="62736"/>
                  </a:cubicBezTo>
                  <a:cubicBezTo>
                    <a:pt x="235719" y="46657"/>
                    <a:pt x="243287" y="23222"/>
                    <a:pt x="243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5389150" y="1133750"/>
              <a:ext cx="1734850" cy="3282325"/>
            </a:xfrm>
            <a:custGeom>
              <a:avLst/>
              <a:gdLst/>
              <a:ahLst/>
              <a:cxnLst/>
              <a:rect l="l" t="t" r="r" b="b"/>
              <a:pathLst>
                <a:path w="69394" h="131293" extrusionOk="0">
                  <a:moveTo>
                    <a:pt x="69394" y="0"/>
                  </a:moveTo>
                  <a:cubicBezTo>
                    <a:pt x="68451" y="1246"/>
                    <a:pt x="67418" y="2432"/>
                    <a:pt x="66324" y="3556"/>
                  </a:cubicBezTo>
                  <a:cubicBezTo>
                    <a:pt x="60397" y="9666"/>
                    <a:pt x="52919" y="13769"/>
                    <a:pt x="45168" y="17052"/>
                  </a:cubicBezTo>
                  <a:cubicBezTo>
                    <a:pt x="37661" y="20183"/>
                    <a:pt x="29515" y="23253"/>
                    <a:pt x="24530" y="30122"/>
                  </a:cubicBezTo>
                  <a:cubicBezTo>
                    <a:pt x="22220" y="33314"/>
                    <a:pt x="21065" y="36961"/>
                    <a:pt x="20973" y="40913"/>
                  </a:cubicBezTo>
                  <a:cubicBezTo>
                    <a:pt x="20913" y="45320"/>
                    <a:pt x="21946" y="49697"/>
                    <a:pt x="22007" y="54104"/>
                  </a:cubicBezTo>
                  <a:cubicBezTo>
                    <a:pt x="22189" y="63466"/>
                    <a:pt x="16657" y="70457"/>
                    <a:pt x="11125" y="77479"/>
                  </a:cubicBezTo>
                  <a:cubicBezTo>
                    <a:pt x="6323" y="83588"/>
                    <a:pt x="1520" y="89758"/>
                    <a:pt x="517" y="97540"/>
                  </a:cubicBezTo>
                  <a:cubicBezTo>
                    <a:pt x="0" y="101400"/>
                    <a:pt x="699" y="105260"/>
                    <a:pt x="2493" y="108695"/>
                  </a:cubicBezTo>
                  <a:cubicBezTo>
                    <a:pt x="4317" y="112099"/>
                    <a:pt x="7022" y="114926"/>
                    <a:pt x="10001" y="117358"/>
                  </a:cubicBezTo>
                  <a:cubicBezTo>
                    <a:pt x="16323" y="122525"/>
                    <a:pt x="23891" y="126294"/>
                    <a:pt x="31733" y="128634"/>
                  </a:cubicBezTo>
                  <a:cubicBezTo>
                    <a:pt x="37700" y="130417"/>
                    <a:pt x="43874" y="131293"/>
                    <a:pt x="50037" y="131293"/>
                  </a:cubicBezTo>
                  <a:cubicBezTo>
                    <a:pt x="56589" y="131293"/>
                    <a:pt x="63129" y="130303"/>
                    <a:pt x="69394" y="128361"/>
                  </a:cubicBezTo>
                  <a:lnTo>
                    <a:pt x="69394" y="127175"/>
                  </a:lnTo>
                  <a:cubicBezTo>
                    <a:pt x="63134" y="129158"/>
                    <a:pt x="56586" y="130176"/>
                    <a:pt x="50025" y="130176"/>
                  </a:cubicBezTo>
                  <a:cubicBezTo>
                    <a:pt x="45721" y="130176"/>
                    <a:pt x="41412" y="129738"/>
                    <a:pt x="37174" y="128847"/>
                  </a:cubicBezTo>
                  <a:cubicBezTo>
                    <a:pt x="29028" y="127114"/>
                    <a:pt x="21186" y="123832"/>
                    <a:pt x="14286" y="119120"/>
                  </a:cubicBezTo>
                  <a:cubicBezTo>
                    <a:pt x="8086" y="114895"/>
                    <a:pt x="1946" y="109029"/>
                    <a:pt x="1490" y="101065"/>
                  </a:cubicBezTo>
                  <a:cubicBezTo>
                    <a:pt x="1034" y="92555"/>
                    <a:pt x="6566" y="85017"/>
                    <a:pt x="11581" y="78664"/>
                  </a:cubicBezTo>
                  <a:cubicBezTo>
                    <a:pt x="11733" y="78482"/>
                    <a:pt x="11885" y="78299"/>
                    <a:pt x="12037" y="78117"/>
                  </a:cubicBezTo>
                  <a:cubicBezTo>
                    <a:pt x="16627" y="72281"/>
                    <a:pt x="21581" y="66080"/>
                    <a:pt x="22858" y="58542"/>
                  </a:cubicBezTo>
                  <a:cubicBezTo>
                    <a:pt x="24256" y="50274"/>
                    <a:pt x="19940" y="41551"/>
                    <a:pt x="23739" y="33648"/>
                  </a:cubicBezTo>
                  <a:cubicBezTo>
                    <a:pt x="27326" y="26140"/>
                    <a:pt x="35290" y="22402"/>
                    <a:pt x="42554" y="19362"/>
                  </a:cubicBezTo>
                  <a:cubicBezTo>
                    <a:pt x="46384" y="17751"/>
                    <a:pt x="50244" y="16140"/>
                    <a:pt x="53922" y="14165"/>
                  </a:cubicBezTo>
                  <a:cubicBezTo>
                    <a:pt x="57539" y="12189"/>
                    <a:pt x="61005" y="9879"/>
                    <a:pt x="64135" y="7174"/>
                  </a:cubicBezTo>
                  <a:cubicBezTo>
                    <a:pt x="66020" y="5532"/>
                    <a:pt x="67813" y="3739"/>
                    <a:pt x="69394" y="1794"/>
                  </a:cubicBezTo>
                  <a:lnTo>
                    <a:pt x="69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260750" y="2372350"/>
              <a:ext cx="863250" cy="1471075"/>
            </a:xfrm>
            <a:custGeom>
              <a:avLst/>
              <a:gdLst/>
              <a:ahLst/>
              <a:cxnLst/>
              <a:rect l="l" t="t" r="r" b="b"/>
              <a:pathLst>
                <a:path w="34530" h="58843" extrusionOk="0">
                  <a:moveTo>
                    <a:pt x="34530" y="1"/>
                  </a:moveTo>
                  <a:cubicBezTo>
                    <a:pt x="28937" y="2706"/>
                    <a:pt x="23678" y="6050"/>
                    <a:pt x="18876" y="9940"/>
                  </a:cubicBezTo>
                  <a:cubicBezTo>
                    <a:pt x="15776" y="12463"/>
                    <a:pt x="12888" y="15199"/>
                    <a:pt x="10213" y="18147"/>
                  </a:cubicBezTo>
                  <a:cubicBezTo>
                    <a:pt x="7508" y="21126"/>
                    <a:pt x="4924" y="24317"/>
                    <a:pt x="3040" y="27874"/>
                  </a:cubicBezTo>
                  <a:cubicBezTo>
                    <a:pt x="1186" y="31308"/>
                    <a:pt x="0" y="35229"/>
                    <a:pt x="335" y="39181"/>
                  </a:cubicBezTo>
                  <a:cubicBezTo>
                    <a:pt x="608" y="42768"/>
                    <a:pt x="2098" y="46233"/>
                    <a:pt x="4256" y="49090"/>
                  </a:cubicBezTo>
                  <a:cubicBezTo>
                    <a:pt x="6505" y="52069"/>
                    <a:pt x="9484" y="54470"/>
                    <a:pt x="12858" y="56050"/>
                  </a:cubicBezTo>
                  <a:cubicBezTo>
                    <a:pt x="16596" y="57813"/>
                    <a:pt x="20700" y="58634"/>
                    <a:pt x="24833" y="58816"/>
                  </a:cubicBezTo>
                  <a:cubicBezTo>
                    <a:pt x="25312" y="58834"/>
                    <a:pt x="25790" y="58843"/>
                    <a:pt x="26267" y="58843"/>
                  </a:cubicBezTo>
                  <a:cubicBezTo>
                    <a:pt x="29056" y="58843"/>
                    <a:pt x="31804" y="58545"/>
                    <a:pt x="34530" y="58026"/>
                  </a:cubicBezTo>
                  <a:lnTo>
                    <a:pt x="34530" y="56871"/>
                  </a:lnTo>
                  <a:cubicBezTo>
                    <a:pt x="32463" y="57266"/>
                    <a:pt x="30335" y="57540"/>
                    <a:pt x="28207" y="57661"/>
                  </a:cubicBezTo>
                  <a:cubicBezTo>
                    <a:pt x="27610" y="57689"/>
                    <a:pt x="27011" y="57704"/>
                    <a:pt x="26411" y="57704"/>
                  </a:cubicBezTo>
                  <a:cubicBezTo>
                    <a:pt x="19221" y="57704"/>
                    <a:pt x="11915" y="55638"/>
                    <a:pt x="6809" y="50336"/>
                  </a:cubicBezTo>
                  <a:cubicBezTo>
                    <a:pt x="4408" y="47874"/>
                    <a:pt x="2584" y="44743"/>
                    <a:pt x="1824" y="41339"/>
                  </a:cubicBezTo>
                  <a:cubicBezTo>
                    <a:pt x="973" y="37692"/>
                    <a:pt x="1550" y="33922"/>
                    <a:pt x="3009" y="30488"/>
                  </a:cubicBezTo>
                  <a:cubicBezTo>
                    <a:pt x="4590" y="26840"/>
                    <a:pt x="6961" y="23649"/>
                    <a:pt x="9514" y="20640"/>
                  </a:cubicBezTo>
                  <a:cubicBezTo>
                    <a:pt x="12037" y="17691"/>
                    <a:pt x="14803" y="14925"/>
                    <a:pt x="17721" y="12402"/>
                  </a:cubicBezTo>
                  <a:cubicBezTo>
                    <a:pt x="22827" y="7995"/>
                    <a:pt x="28481" y="4226"/>
                    <a:pt x="34530" y="1278"/>
                  </a:cubicBezTo>
                  <a:lnTo>
                    <a:pt x="345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1482550" y="2987200"/>
              <a:ext cx="3920300" cy="1762125"/>
            </a:xfrm>
            <a:custGeom>
              <a:avLst/>
              <a:gdLst/>
              <a:ahLst/>
              <a:cxnLst/>
              <a:rect l="l" t="t" r="r" b="b"/>
              <a:pathLst>
                <a:path w="156812" h="70485" extrusionOk="0">
                  <a:moveTo>
                    <a:pt x="106588" y="0"/>
                  </a:moveTo>
                  <a:cubicBezTo>
                    <a:pt x="103467" y="0"/>
                    <a:pt x="100537" y="937"/>
                    <a:pt x="97753" y="2307"/>
                  </a:cubicBezTo>
                  <a:cubicBezTo>
                    <a:pt x="94895" y="3705"/>
                    <a:pt x="92221" y="5559"/>
                    <a:pt x="89607" y="7292"/>
                  </a:cubicBezTo>
                  <a:cubicBezTo>
                    <a:pt x="86293" y="9511"/>
                    <a:pt x="82889" y="11639"/>
                    <a:pt x="78998" y="12642"/>
                  </a:cubicBezTo>
                  <a:cubicBezTo>
                    <a:pt x="76769" y="13215"/>
                    <a:pt x="74473" y="13429"/>
                    <a:pt x="72171" y="13429"/>
                  </a:cubicBezTo>
                  <a:cubicBezTo>
                    <a:pt x="70079" y="13429"/>
                    <a:pt x="67983" y="13252"/>
                    <a:pt x="65928" y="13006"/>
                  </a:cubicBezTo>
                  <a:cubicBezTo>
                    <a:pt x="60662" y="12370"/>
                    <a:pt x="55237" y="11244"/>
                    <a:pt x="49894" y="11244"/>
                  </a:cubicBezTo>
                  <a:cubicBezTo>
                    <a:pt x="46817" y="11244"/>
                    <a:pt x="43767" y="11617"/>
                    <a:pt x="40791" y="12672"/>
                  </a:cubicBezTo>
                  <a:cubicBezTo>
                    <a:pt x="33314" y="15316"/>
                    <a:pt x="27782" y="21639"/>
                    <a:pt x="23921" y="28356"/>
                  </a:cubicBezTo>
                  <a:cubicBezTo>
                    <a:pt x="19301" y="36411"/>
                    <a:pt x="16900" y="45530"/>
                    <a:pt x="12979" y="53919"/>
                  </a:cubicBezTo>
                  <a:cubicBezTo>
                    <a:pt x="10000" y="60241"/>
                    <a:pt x="5836" y="66503"/>
                    <a:pt x="0" y="70484"/>
                  </a:cubicBezTo>
                  <a:lnTo>
                    <a:pt x="1885" y="70484"/>
                  </a:lnTo>
                  <a:cubicBezTo>
                    <a:pt x="4985" y="68083"/>
                    <a:pt x="7660" y="65074"/>
                    <a:pt x="9848" y="61822"/>
                  </a:cubicBezTo>
                  <a:cubicBezTo>
                    <a:pt x="14985" y="54192"/>
                    <a:pt x="17569" y="45256"/>
                    <a:pt x="21095" y="36867"/>
                  </a:cubicBezTo>
                  <a:cubicBezTo>
                    <a:pt x="24256" y="29268"/>
                    <a:pt x="28481" y="21699"/>
                    <a:pt x="35320" y="16836"/>
                  </a:cubicBezTo>
                  <a:cubicBezTo>
                    <a:pt x="38694" y="14435"/>
                    <a:pt x="42554" y="12976"/>
                    <a:pt x="46657" y="12550"/>
                  </a:cubicBezTo>
                  <a:cubicBezTo>
                    <a:pt x="47768" y="12433"/>
                    <a:pt x="48881" y="12382"/>
                    <a:pt x="49995" y="12382"/>
                  </a:cubicBezTo>
                  <a:cubicBezTo>
                    <a:pt x="53207" y="12382"/>
                    <a:pt x="56423" y="12806"/>
                    <a:pt x="59606" y="13280"/>
                  </a:cubicBezTo>
                  <a:cubicBezTo>
                    <a:pt x="63801" y="13875"/>
                    <a:pt x="67997" y="14557"/>
                    <a:pt x="72221" y="14557"/>
                  </a:cubicBezTo>
                  <a:cubicBezTo>
                    <a:pt x="72312" y="14557"/>
                    <a:pt x="72403" y="14557"/>
                    <a:pt x="72494" y="14556"/>
                  </a:cubicBezTo>
                  <a:cubicBezTo>
                    <a:pt x="76536" y="14526"/>
                    <a:pt x="80457" y="13736"/>
                    <a:pt x="84075" y="11912"/>
                  </a:cubicBezTo>
                  <a:cubicBezTo>
                    <a:pt x="88938" y="9511"/>
                    <a:pt x="93254" y="5620"/>
                    <a:pt x="98178" y="3219"/>
                  </a:cubicBezTo>
                  <a:cubicBezTo>
                    <a:pt x="100123" y="2277"/>
                    <a:pt x="102130" y="1578"/>
                    <a:pt x="104288" y="1274"/>
                  </a:cubicBezTo>
                  <a:cubicBezTo>
                    <a:pt x="104989" y="1175"/>
                    <a:pt x="105682" y="1128"/>
                    <a:pt x="106367" y="1128"/>
                  </a:cubicBezTo>
                  <a:cubicBezTo>
                    <a:pt x="113723" y="1128"/>
                    <a:pt x="120040" y="6582"/>
                    <a:pt x="123711" y="12672"/>
                  </a:cubicBezTo>
                  <a:cubicBezTo>
                    <a:pt x="128543" y="20666"/>
                    <a:pt x="129668" y="30241"/>
                    <a:pt x="132708" y="38934"/>
                  </a:cubicBezTo>
                  <a:cubicBezTo>
                    <a:pt x="137024" y="51244"/>
                    <a:pt x="144896" y="62247"/>
                    <a:pt x="154988" y="70484"/>
                  </a:cubicBezTo>
                  <a:lnTo>
                    <a:pt x="156811" y="70484"/>
                  </a:lnTo>
                  <a:cubicBezTo>
                    <a:pt x="147358" y="63098"/>
                    <a:pt x="139790" y="53280"/>
                    <a:pt x="135170" y="42186"/>
                  </a:cubicBezTo>
                  <a:cubicBezTo>
                    <a:pt x="131644" y="33675"/>
                    <a:pt x="130458" y="24405"/>
                    <a:pt x="126689" y="15985"/>
                  </a:cubicBezTo>
                  <a:cubicBezTo>
                    <a:pt x="123559" y="8994"/>
                    <a:pt x="117935" y="2277"/>
                    <a:pt x="110184" y="423"/>
                  </a:cubicBezTo>
                  <a:cubicBezTo>
                    <a:pt x="108957" y="132"/>
                    <a:pt x="107759" y="0"/>
                    <a:pt x="106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063100" y="3925100"/>
              <a:ext cx="2388375" cy="824225"/>
            </a:xfrm>
            <a:custGeom>
              <a:avLst/>
              <a:gdLst/>
              <a:ahLst/>
              <a:cxnLst/>
              <a:rect l="l" t="t" r="r" b="b"/>
              <a:pathLst>
                <a:path w="95535" h="32969" extrusionOk="0">
                  <a:moveTo>
                    <a:pt x="70870" y="1"/>
                  </a:moveTo>
                  <a:cubicBezTo>
                    <a:pt x="68712" y="1"/>
                    <a:pt x="66544" y="259"/>
                    <a:pt x="64409" y="658"/>
                  </a:cubicBezTo>
                  <a:cubicBezTo>
                    <a:pt x="59606" y="1539"/>
                    <a:pt x="54925" y="3029"/>
                    <a:pt x="50092" y="3758"/>
                  </a:cubicBezTo>
                  <a:cubicBezTo>
                    <a:pt x="48414" y="4010"/>
                    <a:pt x="46720" y="4146"/>
                    <a:pt x="45032" y="4146"/>
                  </a:cubicBezTo>
                  <a:cubicBezTo>
                    <a:pt x="44276" y="4146"/>
                    <a:pt x="43520" y="4119"/>
                    <a:pt x="42767" y="4062"/>
                  </a:cubicBezTo>
                  <a:cubicBezTo>
                    <a:pt x="40123" y="3849"/>
                    <a:pt x="37539" y="3363"/>
                    <a:pt x="34925" y="3059"/>
                  </a:cubicBezTo>
                  <a:cubicBezTo>
                    <a:pt x="33824" y="2943"/>
                    <a:pt x="32717" y="2870"/>
                    <a:pt x="31612" y="2870"/>
                  </a:cubicBezTo>
                  <a:cubicBezTo>
                    <a:pt x="30124" y="2870"/>
                    <a:pt x="28639" y="3001"/>
                    <a:pt x="27174" y="3333"/>
                  </a:cubicBezTo>
                  <a:cubicBezTo>
                    <a:pt x="25198" y="3819"/>
                    <a:pt x="23314" y="4700"/>
                    <a:pt x="21612" y="5855"/>
                  </a:cubicBezTo>
                  <a:cubicBezTo>
                    <a:pt x="18177" y="8226"/>
                    <a:pt x="15563" y="11570"/>
                    <a:pt x="13344" y="15035"/>
                  </a:cubicBezTo>
                  <a:cubicBezTo>
                    <a:pt x="11004" y="18622"/>
                    <a:pt x="9058" y="22421"/>
                    <a:pt x="6627" y="25917"/>
                  </a:cubicBezTo>
                  <a:cubicBezTo>
                    <a:pt x="4772" y="28531"/>
                    <a:pt x="2645" y="31114"/>
                    <a:pt x="0" y="32968"/>
                  </a:cubicBezTo>
                  <a:lnTo>
                    <a:pt x="1885" y="32968"/>
                  </a:lnTo>
                  <a:cubicBezTo>
                    <a:pt x="6231" y="29382"/>
                    <a:pt x="9271" y="24062"/>
                    <a:pt x="12037" y="19321"/>
                  </a:cubicBezTo>
                  <a:cubicBezTo>
                    <a:pt x="14134" y="15734"/>
                    <a:pt x="16414" y="12147"/>
                    <a:pt x="19393" y="9199"/>
                  </a:cubicBezTo>
                  <a:cubicBezTo>
                    <a:pt x="22463" y="6159"/>
                    <a:pt x="26262" y="4214"/>
                    <a:pt x="30639" y="4032"/>
                  </a:cubicBezTo>
                  <a:cubicBezTo>
                    <a:pt x="30958" y="4019"/>
                    <a:pt x="31277" y="4012"/>
                    <a:pt x="31595" y="4012"/>
                  </a:cubicBezTo>
                  <a:cubicBezTo>
                    <a:pt x="36168" y="4012"/>
                    <a:pt x="40656" y="5288"/>
                    <a:pt x="45233" y="5288"/>
                  </a:cubicBezTo>
                  <a:cubicBezTo>
                    <a:pt x="45464" y="5288"/>
                    <a:pt x="45696" y="5285"/>
                    <a:pt x="45928" y="5278"/>
                  </a:cubicBezTo>
                  <a:cubicBezTo>
                    <a:pt x="50700" y="5156"/>
                    <a:pt x="55351" y="3880"/>
                    <a:pt x="59971" y="2786"/>
                  </a:cubicBezTo>
                  <a:cubicBezTo>
                    <a:pt x="63559" y="1937"/>
                    <a:pt x="67263" y="1127"/>
                    <a:pt x="70976" y="1127"/>
                  </a:cubicBezTo>
                  <a:cubicBezTo>
                    <a:pt x="71917" y="1127"/>
                    <a:pt x="72860" y="1179"/>
                    <a:pt x="73801" y="1296"/>
                  </a:cubicBezTo>
                  <a:cubicBezTo>
                    <a:pt x="78057" y="1874"/>
                    <a:pt x="81886" y="3880"/>
                    <a:pt x="84926" y="6919"/>
                  </a:cubicBezTo>
                  <a:cubicBezTo>
                    <a:pt x="91765" y="13758"/>
                    <a:pt x="93498" y="23637"/>
                    <a:pt x="94379" y="32877"/>
                  </a:cubicBezTo>
                  <a:cubicBezTo>
                    <a:pt x="94379" y="32908"/>
                    <a:pt x="94379" y="32938"/>
                    <a:pt x="94379" y="32968"/>
                  </a:cubicBezTo>
                  <a:lnTo>
                    <a:pt x="95534" y="32968"/>
                  </a:lnTo>
                  <a:cubicBezTo>
                    <a:pt x="94713" y="24458"/>
                    <a:pt x="93315" y="15734"/>
                    <a:pt x="88026" y="8773"/>
                  </a:cubicBezTo>
                  <a:cubicBezTo>
                    <a:pt x="85473" y="5430"/>
                    <a:pt x="82099" y="2603"/>
                    <a:pt x="78117" y="1175"/>
                  </a:cubicBezTo>
                  <a:cubicBezTo>
                    <a:pt x="75758" y="334"/>
                    <a:pt x="73321" y="1"/>
                    <a:pt x="70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0" y="1919300"/>
              <a:ext cx="2764500" cy="2830025"/>
            </a:xfrm>
            <a:custGeom>
              <a:avLst/>
              <a:gdLst/>
              <a:ahLst/>
              <a:cxnLst/>
              <a:rect l="l" t="t" r="r" b="b"/>
              <a:pathLst>
                <a:path w="110580" h="113201" extrusionOk="0">
                  <a:moveTo>
                    <a:pt x="55107" y="0"/>
                  </a:moveTo>
                  <a:cubicBezTo>
                    <a:pt x="53177" y="0"/>
                    <a:pt x="51255" y="264"/>
                    <a:pt x="49393" y="889"/>
                  </a:cubicBezTo>
                  <a:cubicBezTo>
                    <a:pt x="45168" y="2317"/>
                    <a:pt x="41976" y="5570"/>
                    <a:pt x="39271" y="9035"/>
                  </a:cubicBezTo>
                  <a:cubicBezTo>
                    <a:pt x="36566" y="12561"/>
                    <a:pt x="34165" y="16299"/>
                    <a:pt x="31064" y="19521"/>
                  </a:cubicBezTo>
                  <a:cubicBezTo>
                    <a:pt x="27994" y="22743"/>
                    <a:pt x="24469" y="25570"/>
                    <a:pt x="20669" y="27880"/>
                  </a:cubicBezTo>
                  <a:cubicBezTo>
                    <a:pt x="14377" y="31740"/>
                    <a:pt x="7295" y="34263"/>
                    <a:pt x="0" y="35266"/>
                  </a:cubicBezTo>
                  <a:lnTo>
                    <a:pt x="0" y="36391"/>
                  </a:lnTo>
                  <a:cubicBezTo>
                    <a:pt x="4894" y="35752"/>
                    <a:pt x="9666" y="34445"/>
                    <a:pt x="14225" y="32500"/>
                  </a:cubicBezTo>
                  <a:cubicBezTo>
                    <a:pt x="22250" y="29065"/>
                    <a:pt x="29484" y="23685"/>
                    <a:pt x="34925" y="16816"/>
                  </a:cubicBezTo>
                  <a:cubicBezTo>
                    <a:pt x="37630" y="13412"/>
                    <a:pt x="39910" y="9643"/>
                    <a:pt x="42949" y="6512"/>
                  </a:cubicBezTo>
                  <a:cubicBezTo>
                    <a:pt x="44439" y="4962"/>
                    <a:pt x="46141" y="3594"/>
                    <a:pt x="48086" y="2652"/>
                  </a:cubicBezTo>
                  <a:cubicBezTo>
                    <a:pt x="50335" y="1588"/>
                    <a:pt x="52767" y="1132"/>
                    <a:pt x="55259" y="1132"/>
                  </a:cubicBezTo>
                  <a:cubicBezTo>
                    <a:pt x="65624" y="1162"/>
                    <a:pt x="74135" y="8457"/>
                    <a:pt x="84196" y="9977"/>
                  </a:cubicBezTo>
                  <a:cubicBezTo>
                    <a:pt x="85442" y="10159"/>
                    <a:pt x="86689" y="10228"/>
                    <a:pt x="87935" y="10228"/>
                  </a:cubicBezTo>
                  <a:cubicBezTo>
                    <a:pt x="89181" y="10228"/>
                    <a:pt x="90427" y="10159"/>
                    <a:pt x="91673" y="10068"/>
                  </a:cubicBezTo>
                  <a:cubicBezTo>
                    <a:pt x="93290" y="9948"/>
                    <a:pt x="94921" y="9802"/>
                    <a:pt x="96547" y="9802"/>
                  </a:cubicBezTo>
                  <a:cubicBezTo>
                    <a:pt x="97396" y="9802"/>
                    <a:pt x="98245" y="9842"/>
                    <a:pt x="99090" y="9947"/>
                  </a:cubicBezTo>
                  <a:cubicBezTo>
                    <a:pt x="99364" y="9977"/>
                    <a:pt x="99637" y="10007"/>
                    <a:pt x="99911" y="10068"/>
                  </a:cubicBezTo>
                  <a:cubicBezTo>
                    <a:pt x="101826" y="10403"/>
                    <a:pt x="103649" y="11102"/>
                    <a:pt x="105139" y="12378"/>
                  </a:cubicBezTo>
                  <a:cubicBezTo>
                    <a:pt x="106598" y="13624"/>
                    <a:pt x="107662" y="15266"/>
                    <a:pt x="108361" y="17029"/>
                  </a:cubicBezTo>
                  <a:cubicBezTo>
                    <a:pt x="109850" y="20889"/>
                    <a:pt x="109546" y="25114"/>
                    <a:pt x="107874" y="28853"/>
                  </a:cubicBezTo>
                  <a:cubicBezTo>
                    <a:pt x="106020" y="32926"/>
                    <a:pt x="102768" y="36239"/>
                    <a:pt x="99120" y="38792"/>
                  </a:cubicBezTo>
                  <a:cubicBezTo>
                    <a:pt x="94865" y="41801"/>
                    <a:pt x="90062" y="43838"/>
                    <a:pt x="85321" y="45874"/>
                  </a:cubicBezTo>
                  <a:cubicBezTo>
                    <a:pt x="80944" y="47759"/>
                    <a:pt x="76658" y="49765"/>
                    <a:pt x="72555" y="52166"/>
                  </a:cubicBezTo>
                  <a:cubicBezTo>
                    <a:pt x="64500" y="56847"/>
                    <a:pt x="57326" y="63078"/>
                    <a:pt x="52889" y="71376"/>
                  </a:cubicBezTo>
                  <a:cubicBezTo>
                    <a:pt x="48056" y="80464"/>
                    <a:pt x="46475" y="90738"/>
                    <a:pt x="43223" y="100404"/>
                  </a:cubicBezTo>
                  <a:cubicBezTo>
                    <a:pt x="41703" y="104842"/>
                    <a:pt x="39758" y="109310"/>
                    <a:pt x="37083" y="113200"/>
                  </a:cubicBezTo>
                  <a:lnTo>
                    <a:pt x="38481" y="113200"/>
                  </a:lnTo>
                  <a:cubicBezTo>
                    <a:pt x="39393" y="111833"/>
                    <a:pt x="40214" y="110404"/>
                    <a:pt x="40943" y="108975"/>
                  </a:cubicBezTo>
                  <a:cubicBezTo>
                    <a:pt x="45654" y="99583"/>
                    <a:pt x="47144" y="89066"/>
                    <a:pt x="50700" y="79279"/>
                  </a:cubicBezTo>
                  <a:cubicBezTo>
                    <a:pt x="52402" y="74537"/>
                    <a:pt x="54621" y="69978"/>
                    <a:pt x="57752" y="65996"/>
                  </a:cubicBezTo>
                  <a:cubicBezTo>
                    <a:pt x="60639" y="62318"/>
                    <a:pt x="64135" y="59187"/>
                    <a:pt x="67934" y="56482"/>
                  </a:cubicBezTo>
                  <a:cubicBezTo>
                    <a:pt x="71795" y="53747"/>
                    <a:pt x="75959" y="51406"/>
                    <a:pt x="80245" y="49400"/>
                  </a:cubicBezTo>
                  <a:cubicBezTo>
                    <a:pt x="84926" y="47181"/>
                    <a:pt x="89789" y="45357"/>
                    <a:pt x="94379" y="42987"/>
                  </a:cubicBezTo>
                  <a:cubicBezTo>
                    <a:pt x="102130" y="38944"/>
                    <a:pt x="110215" y="32196"/>
                    <a:pt x="110458" y="22713"/>
                  </a:cubicBezTo>
                  <a:cubicBezTo>
                    <a:pt x="110580" y="18852"/>
                    <a:pt x="109273" y="14871"/>
                    <a:pt x="106507" y="12105"/>
                  </a:cubicBezTo>
                  <a:cubicBezTo>
                    <a:pt x="104713" y="10281"/>
                    <a:pt x="102464" y="9369"/>
                    <a:pt x="100093" y="8974"/>
                  </a:cubicBezTo>
                  <a:cubicBezTo>
                    <a:pt x="98901" y="8764"/>
                    <a:pt x="97669" y="8685"/>
                    <a:pt x="96437" y="8685"/>
                  </a:cubicBezTo>
                  <a:cubicBezTo>
                    <a:pt x="95533" y="8685"/>
                    <a:pt x="94628" y="8727"/>
                    <a:pt x="93740" y="8792"/>
                  </a:cubicBezTo>
                  <a:cubicBezTo>
                    <a:pt x="91812" y="8906"/>
                    <a:pt x="89866" y="9108"/>
                    <a:pt x="87915" y="9108"/>
                  </a:cubicBezTo>
                  <a:cubicBezTo>
                    <a:pt x="87284" y="9108"/>
                    <a:pt x="86652" y="9087"/>
                    <a:pt x="86020" y="9035"/>
                  </a:cubicBezTo>
                  <a:cubicBezTo>
                    <a:pt x="83436" y="8822"/>
                    <a:pt x="80883" y="8153"/>
                    <a:pt x="78421" y="7302"/>
                  </a:cubicBezTo>
                  <a:cubicBezTo>
                    <a:pt x="73588" y="5600"/>
                    <a:pt x="69029" y="3138"/>
                    <a:pt x="64105" y="1588"/>
                  </a:cubicBezTo>
                  <a:cubicBezTo>
                    <a:pt x="61220" y="657"/>
                    <a:pt x="58154" y="0"/>
                    <a:pt x="55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0" y="3139825"/>
              <a:ext cx="833625" cy="1543375"/>
            </a:xfrm>
            <a:custGeom>
              <a:avLst/>
              <a:gdLst/>
              <a:ahLst/>
              <a:cxnLst/>
              <a:rect l="l" t="t" r="r" b="b"/>
              <a:pathLst>
                <a:path w="33345" h="61735" extrusionOk="0">
                  <a:moveTo>
                    <a:pt x="22057" y="1"/>
                  </a:moveTo>
                  <a:cubicBezTo>
                    <a:pt x="20974" y="1"/>
                    <a:pt x="19889" y="118"/>
                    <a:pt x="18845" y="336"/>
                  </a:cubicBezTo>
                  <a:cubicBezTo>
                    <a:pt x="16353" y="883"/>
                    <a:pt x="13982" y="1856"/>
                    <a:pt x="11672" y="2919"/>
                  </a:cubicBezTo>
                  <a:cubicBezTo>
                    <a:pt x="9271" y="4044"/>
                    <a:pt x="6869" y="5199"/>
                    <a:pt x="4499" y="6385"/>
                  </a:cubicBezTo>
                  <a:cubicBezTo>
                    <a:pt x="2979" y="7144"/>
                    <a:pt x="1489" y="7904"/>
                    <a:pt x="0" y="8695"/>
                  </a:cubicBezTo>
                  <a:lnTo>
                    <a:pt x="0" y="9971"/>
                  </a:lnTo>
                  <a:cubicBezTo>
                    <a:pt x="456" y="9728"/>
                    <a:pt x="912" y="9485"/>
                    <a:pt x="1368" y="9272"/>
                  </a:cubicBezTo>
                  <a:cubicBezTo>
                    <a:pt x="3617" y="8087"/>
                    <a:pt x="5927" y="6932"/>
                    <a:pt x="8237" y="5807"/>
                  </a:cubicBezTo>
                  <a:cubicBezTo>
                    <a:pt x="10487" y="4713"/>
                    <a:pt x="12766" y="3588"/>
                    <a:pt x="15107" y="2676"/>
                  </a:cubicBezTo>
                  <a:cubicBezTo>
                    <a:pt x="17340" y="1810"/>
                    <a:pt x="19857" y="1126"/>
                    <a:pt x="22311" y="1126"/>
                  </a:cubicBezTo>
                  <a:cubicBezTo>
                    <a:pt x="24332" y="1126"/>
                    <a:pt x="26312" y="1590"/>
                    <a:pt x="28055" y="2798"/>
                  </a:cubicBezTo>
                  <a:cubicBezTo>
                    <a:pt x="31490" y="5138"/>
                    <a:pt x="32128" y="9485"/>
                    <a:pt x="31703" y="13345"/>
                  </a:cubicBezTo>
                  <a:cubicBezTo>
                    <a:pt x="31277" y="17357"/>
                    <a:pt x="30001" y="21309"/>
                    <a:pt x="28602" y="25047"/>
                  </a:cubicBezTo>
                  <a:cubicBezTo>
                    <a:pt x="27204" y="28756"/>
                    <a:pt x="25472" y="32342"/>
                    <a:pt x="23465" y="35747"/>
                  </a:cubicBezTo>
                  <a:cubicBezTo>
                    <a:pt x="19453" y="42647"/>
                    <a:pt x="14286" y="48878"/>
                    <a:pt x="8298" y="54136"/>
                  </a:cubicBezTo>
                  <a:cubicBezTo>
                    <a:pt x="5684" y="56416"/>
                    <a:pt x="2918" y="58513"/>
                    <a:pt x="0" y="60398"/>
                  </a:cubicBezTo>
                  <a:lnTo>
                    <a:pt x="0" y="61735"/>
                  </a:lnTo>
                  <a:cubicBezTo>
                    <a:pt x="2432" y="60215"/>
                    <a:pt x="4772" y="58513"/>
                    <a:pt x="7021" y="56689"/>
                  </a:cubicBezTo>
                  <a:cubicBezTo>
                    <a:pt x="13405" y="51492"/>
                    <a:pt x="18906" y="45261"/>
                    <a:pt x="23283" y="38300"/>
                  </a:cubicBezTo>
                  <a:cubicBezTo>
                    <a:pt x="25472" y="34804"/>
                    <a:pt x="27356" y="31157"/>
                    <a:pt x="28906" y="27358"/>
                  </a:cubicBezTo>
                  <a:cubicBezTo>
                    <a:pt x="30456" y="23558"/>
                    <a:pt x="31794" y="19607"/>
                    <a:pt x="32554" y="15564"/>
                  </a:cubicBezTo>
                  <a:cubicBezTo>
                    <a:pt x="33253" y="11643"/>
                    <a:pt x="33344" y="7053"/>
                    <a:pt x="30760" y="3771"/>
                  </a:cubicBezTo>
                  <a:cubicBezTo>
                    <a:pt x="28655" y="1093"/>
                    <a:pt x="25360" y="1"/>
                    <a:pt x="22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458325" y="0"/>
              <a:ext cx="665675" cy="788475"/>
            </a:xfrm>
            <a:custGeom>
              <a:avLst/>
              <a:gdLst/>
              <a:ahLst/>
              <a:cxnLst/>
              <a:rect l="l" t="t" r="r" b="b"/>
              <a:pathLst>
                <a:path w="26627" h="31539" extrusionOk="0">
                  <a:moveTo>
                    <a:pt x="4347" y="0"/>
                  </a:moveTo>
                  <a:cubicBezTo>
                    <a:pt x="3860" y="3495"/>
                    <a:pt x="2675" y="6930"/>
                    <a:pt x="1854" y="10304"/>
                  </a:cubicBezTo>
                  <a:cubicBezTo>
                    <a:pt x="699" y="14924"/>
                    <a:pt x="0" y="20274"/>
                    <a:pt x="2280" y="24681"/>
                  </a:cubicBezTo>
                  <a:cubicBezTo>
                    <a:pt x="4377" y="28754"/>
                    <a:pt x="8693" y="31125"/>
                    <a:pt x="13161" y="31490"/>
                  </a:cubicBezTo>
                  <a:cubicBezTo>
                    <a:pt x="13572" y="31523"/>
                    <a:pt x="13981" y="31539"/>
                    <a:pt x="14388" y="31539"/>
                  </a:cubicBezTo>
                  <a:cubicBezTo>
                    <a:pt x="18869" y="31539"/>
                    <a:pt x="23144" y="29598"/>
                    <a:pt x="26627" y="26839"/>
                  </a:cubicBezTo>
                  <a:lnTo>
                    <a:pt x="26627" y="25380"/>
                  </a:lnTo>
                  <a:cubicBezTo>
                    <a:pt x="23253" y="28207"/>
                    <a:pt x="19089" y="30335"/>
                    <a:pt x="14590" y="30396"/>
                  </a:cubicBezTo>
                  <a:cubicBezTo>
                    <a:pt x="14524" y="30397"/>
                    <a:pt x="14457" y="30397"/>
                    <a:pt x="14390" y="30397"/>
                  </a:cubicBezTo>
                  <a:cubicBezTo>
                    <a:pt x="10196" y="30397"/>
                    <a:pt x="5862" y="28513"/>
                    <a:pt x="3648" y="24833"/>
                  </a:cubicBezTo>
                  <a:cubicBezTo>
                    <a:pt x="1155" y="20669"/>
                    <a:pt x="1793" y="15441"/>
                    <a:pt x="2857" y="10942"/>
                  </a:cubicBezTo>
                  <a:cubicBezTo>
                    <a:pt x="3708" y="7325"/>
                    <a:pt x="4955" y="3678"/>
                    <a:pt x="5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3030450" y="0"/>
              <a:ext cx="2351125" cy="790150"/>
            </a:xfrm>
            <a:custGeom>
              <a:avLst/>
              <a:gdLst/>
              <a:ahLst/>
              <a:cxnLst/>
              <a:rect l="l" t="t" r="r" b="b"/>
              <a:pathLst>
                <a:path w="94045" h="31606" extrusionOk="0">
                  <a:moveTo>
                    <a:pt x="0" y="0"/>
                  </a:moveTo>
                  <a:cubicBezTo>
                    <a:pt x="3040" y="3860"/>
                    <a:pt x="6262" y="7599"/>
                    <a:pt x="9696" y="11094"/>
                  </a:cubicBezTo>
                  <a:cubicBezTo>
                    <a:pt x="16475" y="17964"/>
                    <a:pt x="24256" y="23891"/>
                    <a:pt x="33223" y="27599"/>
                  </a:cubicBezTo>
                  <a:cubicBezTo>
                    <a:pt x="39232" y="30096"/>
                    <a:pt x="45742" y="31606"/>
                    <a:pt x="52251" y="31606"/>
                  </a:cubicBezTo>
                  <a:cubicBezTo>
                    <a:pt x="55092" y="31606"/>
                    <a:pt x="57932" y="31318"/>
                    <a:pt x="60731" y="30700"/>
                  </a:cubicBezTo>
                  <a:cubicBezTo>
                    <a:pt x="69606" y="28785"/>
                    <a:pt x="77570" y="23709"/>
                    <a:pt x="83649" y="17022"/>
                  </a:cubicBezTo>
                  <a:cubicBezTo>
                    <a:pt x="88148" y="12067"/>
                    <a:pt x="91582" y="6231"/>
                    <a:pt x="94044" y="0"/>
                  </a:cubicBezTo>
                  <a:lnTo>
                    <a:pt x="92829" y="0"/>
                  </a:lnTo>
                  <a:cubicBezTo>
                    <a:pt x="90822" y="4954"/>
                    <a:pt x="88178" y="9635"/>
                    <a:pt x="84834" y="13830"/>
                  </a:cubicBezTo>
                  <a:cubicBezTo>
                    <a:pt x="79363" y="20730"/>
                    <a:pt x="71947" y="26231"/>
                    <a:pt x="63436" y="28845"/>
                  </a:cubicBezTo>
                  <a:cubicBezTo>
                    <a:pt x="59784" y="29958"/>
                    <a:pt x="56014" y="30469"/>
                    <a:pt x="52240" y="30469"/>
                  </a:cubicBezTo>
                  <a:cubicBezTo>
                    <a:pt x="46841" y="30469"/>
                    <a:pt x="41434" y="29424"/>
                    <a:pt x="36353" y="27599"/>
                  </a:cubicBezTo>
                  <a:cubicBezTo>
                    <a:pt x="27447" y="24408"/>
                    <a:pt x="19605" y="19028"/>
                    <a:pt x="12766" y="12523"/>
                  </a:cubicBezTo>
                  <a:cubicBezTo>
                    <a:pt x="8693" y="8663"/>
                    <a:pt x="4955" y="4407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13225" y="1174767"/>
            <a:ext cx="77175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body" idx="1"/>
          </p:nvPr>
        </p:nvSpPr>
        <p:spPr>
          <a:xfrm>
            <a:off x="713225" y="399432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bg>
      <p:bgPr>
        <a:solidFill>
          <a:schemeClr val="accent3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subTitle" idx="1"/>
          </p:nvPr>
        </p:nvSpPr>
        <p:spPr>
          <a:xfrm>
            <a:off x="2285100" y="2224350"/>
            <a:ext cx="1429800" cy="6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 Medium"/>
              <a:buNone/>
              <a:defRPr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2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834877"/>
            <a:ext cx="14298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 idx="3" hasCustomPrompt="1"/>
          </p:nvPr>
        </p:nvSpPr>
        <p:spPr>
          <a:xfrm>
            <a:off x="2285109" y="1834877"/>
            <a:ext cx="14298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 idx="4" hasCustomPrompt="1"/>
          </p:nvPr>
        </p:nvSpPr>
        <p:spPr>
          <a:xfrm>
            <a:off x="3856965" y="1834877"/>
            <a:ext cx="14298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 idx="5" hasCustomPrompt="1"/>
          </p:nvPr>
        </p:nvSpPr>
        <p:spPr>
          <a:xfrm>
            <a:off x="5428864" y="1834877"/>
            <a:ext cx="14298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>
            <a:spLocks noGrp="1"/>
          </p:cNvSpPr>
          <p:nvPr>
            <p:ph type="title" idx="6" hasCustomPrompt="1"/>
          </p:nvPr>
        </p:nvSpPr>
        <p:spPr>
          <a:xfrm>
            <a:off x="7000734" y="1834877"/>
            <a:ext cx="14298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7"/>
          </p:nvPr>
        </p:nvSpPr>
        <p:spPr>
          <a:xfrm>
            <a:off x="713225" y="2223900"/>
            <a:ext cx="14298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 Medium"/>
              <a:buNone/>
              <a:defRPr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ubTitle" idx="8"/>
          </p:nvPr>
        </p:nvSpPr>
        <p:spPr>
          <a:xfrm>
            <a:off x="3856954" y="2224350"/>
            <a:ext cx="1429800" cy="6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 Medium"/>
              <a:buNone/>
              <a:defRPr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9"/>
          </p:nvPr>
        </p:nvSpPr>
        <p:spPr>
          <a:xfrm>
            <a:off x="5428850" y="2224350"/>
            <a:ext cx="1429800" cy="6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 Medium"/>
              <a:buNone/>
              <a:defRPr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13"/>
          </p:nvPr>
        </p:nvSpPr>
        <p:spPr>
          <a:xfrm>
            <a:off x="7000727" y="2223900"/>
            <a:ext cx="14298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oppins Medium"/>
              <a:buNone/>
              <a:defRPr sz="18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4"/>
          </p:nvPr>
        </p:nvSpPr>
        <p:spPr>
          <a:xfrm>
            <a:off x="713225" y="2858062"/>
            <a:ext cx="1429800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15"/>
          </p:nvPr>
        </p:nvSpPr>
        <p:spPr>
          <a:xfrm>
            <a:off x="2285108" y="2858062"/>
            <a:ext cx="1429800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16"/>
          </p:nvPr>
        </p:nvSpPr>
        <p:spPr>
          <a:xfrm>
            <a:off x="3856962" y="2858062"/>
            <a:ext cx="1429800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7"/>
          </p:nvPr>
        </p:nvSpPr>
        <p:spPr>
          <a:xfrm>
            <a:off x="5428858" y="2858062"/>
            <a:ext cx="1429800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18"/>
          </p:nvPr>
        </p:nvSpPr>
        <p:spPr>
          <a:xfrm>
            <a:off x="7000727" y="2858062"/>
            <a:ext cx="1429800" cy="10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7_2">
    <p:bg>
      <p:bgPr>
        <a:solidFill>
          <a:schemeClr val="accen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9"/>
          <p:cNvGrpSpPr/>
          <p:nvPr/>
        </p:nvGrpSpPr>
        <p:grpSpPr>
          <a:xfrm rot="10800000">
            <a:off x="0" y="0"/>
            <a:ext cx="9143654" cy="5143519"/>
            <a:chOff x="0" y="0"/>
            <a:chExt cx="7124000" cy="4749325"/>
          </a:xfrm>
        </p:grpSpPr>
        <p:sp>
          <p:nvSpPr>
            <p:cNvPr id="209" name="Google Shape;209;p19"/>
            <p:cNvSpPr/>
            <p:nvPr/>
          </p:nvSpPr>
          <p:spPr>
            <a:xfrm>
              <a:off x="0" y="0"/>
              <a:ext cx="6098150" cy="2318425"/>
            </a:xfrm>
            <a:custGeom>
              <a:avLst/>
              <a:gdLst/>
              <a:ahLst/>
              <a:cxnLst/>
              <a:rect l="l" t="t" r="r" b="b"/>
              <a:pathLst>
                <a:path w="243926" h="92737" extrusionOk="0">
                  <a:moveTo>
                    <a:pt x="242740" y="0"/>
                  </a:moveTo>
                  <a:cubicBezTo>
                    <a:pt x="242163" y="20578"/>
                    <a:pt x="236357" y="41095"/>
                    <a:pt x="222497" y="56809"/>
                  </a:cubicBezTo>
                  <a:cubicBezTo>
                    <a:pt x="214989" y="65320"/>
                    <a:pt x="205353" y="72068"/>
                    <a:pt x="194411" y="75320"/>
                  </a:cubicBezTo>
                  <a:cubicBezTo>
                    <a:pt x="189309" y="76851"/>
                    <a:pt x="183945" y="77656"/>
                    <a:pt x="178588" y="77656"/>
                  </a:cubicBezTo>
                  <a:cubicBezTo>
                    <a:pt x="172135" y="77656"/>
                    <a:pt x="165692" y="76488"/>
                    <a:pt x="159729" y="74013"/>
                  </a:cubicBezTo>
                  <a:cubicBezTo>
                    <a:pt x="148240" y="69272"/>
                    <a:pt x="140367" y="59545"/>
                    <a:pt x="130823" y="52037"/>
                  </a:cubicBezTo>
                  <a:cubicBezTo>
                    <a:pt x="126112" y="48359"/>
                    <a:pt x="120853" y="45198"/>
                    <a:pt x="115078" y="43618"/>
                  </a:cubicBezTo>
                  <a:cubicBezTo>
                    <a:pt x="112815" y="43001"/>
                    <a:pt x="110570" y="42709"/>
                    <a:pt x="108345" y="42709"/>
                  </a:cubicBezTo>
                  <a:cubicBezTo>
                    <a:pt x="104863" y="42709"/>
                    <a:pt x="101432" y="43426"/>
                    <a:pt x="98057" y="44742"/>
                  </a:cubicBezTo>
                  <a:cubicBezTo>
                    <a:pt x="92677" y="46809"/>
                    <a:pt x="87540" y="49818"/>
                    <a:pt x="81704" y="50213"/>
                  </a:cubicBezTo>
                  <a:cubicBezTo>
                    <a:pt x="81521" y="50213"/>
                    <a:pt x="81339" y="50244"/>
                    <a:pt x="81157" y="50244"/>
                  </a:cubicBezTo>
                  <a:cubicBezTo>
                    <a:pt x="80885" y="50254"/>
                    <a:pt x="80614" y="50259"/>
                    <a:pt x="80343" y="50259"/>
                  </a:cubicBezTo>
                  <a:cubicBezTo>
                    <a:pt x="74889" y="50259"/>
                    <a:pt x="69628" y="48270"/>
                    <a:pt x="64560" y="46475"/>
                  </a:cubicBezTo>
                  <a:cubicBezTo>
                    <a:pt x="59848" y="44837"/>
                    <a:pt x="54972" y="43144"/>
                    <a:pt x="49907" y="43144"/>
                  </a:cubicBezTo>
                  <a:cubicBezTo>
                    <a:pt x="49615" y="43144"/>
                    <a:pt x="49322" y="43150"/>
                    <a:pt x="49028" y="43162"/>
                  </a:cubicBezTo>
                  <a:cubicBezTo>
                    <a:pt x="43800" y="43344"/>
                    <a:pt x="39089" y="45654"/>
                    <a:pt x="35259" y="49150"/>
                  </a:cubicBezTo>
                  <a:cubicBezTo>
                    <a:pt x="26900" y="56779"/>
                    <a:pt x="23800" y="67873"/>
                    <a:pt x="18268" y="77387"/>
                  </a:cubicBezTo>
                  <a:cubicBezTo>
                    <a:pt x="15502" y="82098"/>
                    <a:pt x="11976" y="86688"/>
                    <a:pt x="7052" y="89272"/>
                  </a:cubicBezTo>
                  <a:cubicBezTo>
                    <a:pt x="4894" y="90427"/>
                    <a:pt x="2462" y="91248"/>
                    <a:pt x="0" y="91582"/>
                  </a:cubicBezTo>
                  <a:lnTo>
                    <a:pt x="0" y="92737"/>
                  </a:lnTo>
                  <a:cubicBezTo>
                    <a:pt x="4043" y="92190"/>
                    <a:pt x="8024" y="90457"/>
                    <a:pt x="11064" y="88026"/>
                  </a:cubicBezTo>
                  <a:cubicBezTo>
                    <a:pt x="20213" y="80700"/>
                    <a:pt x="23162" y="68572"/>
                    <a:pt x="28967" y="58907"/>
                  </a:cubicBezTo>
                  <a:cubicBezTo>
                    <a:pt x="31824" y="54135"/>
                    <a:pt x="35502" y="49514"/>
                    <a:pt x="40426" y="46748"/>
                  </a:cubicBezTo>
                  <a:cubicBezTo>
                    <a:pt x="43448" y="45042"/>
                    <a:pt x="46677" y="44344"/>
                    <a:pt x="49962" y="44344"/>
                  </a:cubicBezTo>
                  <a:cubicBezTo>
                    <a:pt x="52295" y="44344"/>
                    <a:pt x="54657" y="44696"/>
                    <a:pt x="56992" y="45289"/>
                  </a:cubicBezTo>
                  <a:cubicBezTo>
                    <a:pt x="62494" y="46657"/>
                    <a:pt x="67691" y="49058"/>
                    <a:pt x="73193" y="50426"/>
                  </a:cubicBezTo>
                  <a:cubicBezTo>
                    <a:pt x="75527" y="51010"/>
                    <a:pt x="77803" y="51302"/>
                    <a:pt x="80068" y="51302"/>
                  </a:cubicBezTo>
                  <a:cubicBezTo>
                    <a:pt x="80634" y="51302"/>
                    <a:pt x="81199" y="51283"/>
                    <a:pt x="81764" y="51247"/>
                  </a:cubicBezTo>
                  <a:cubicBezTo>
                    <a:pt x="84348" y="51065"/>
                    <a:pt x="86871" y="50517"/>
                    <a:pt x="89455" y="49575"/>
                  </a:cubicBezTo>
                  <a:cubicBezTo>
                    <a:pt x="95199" y="47417"/>
                    <a:pt x="100640" y="44134"/>
                    <a:pt x="106932" y="43830"/>
                  </a:cubicBezTo>
                  <a:cubicBezTo>
                    <a:pt x="107321" y="43810"/>
                    <a:pt x="107708" y="43801"/>
                    <a:pt x="108095" y="43801"/>
                  </a:cubicBezTo>
                  <a:cubicBezTo>
                    <a:pt x="114182" y="43801"/>
                    <a:pt x="120023" y="46222"/>
                    <a:pt x="125139" y="49423"/>
                  </a:cubicBezTo>
                  <a:cubicBezTo>
                    <a:pt x="135808" y="56110"/>
                    <a:pt x="143498" y="66657"/>
                    <a:pt x="154593" y="72797"/>
                  </a:cubicBezTo>
                  <a:cubicBezTo>
                    <a:pt x="161919" y="76885"/>
                    <a:pt x="170288" y="78795"/>
                    <a:pt x="178665" y="78795"/>
                  </a:cubicBezTo>
                  <a:cubicBezTo>
                    <a:pt x="181999" y="78795"/>
                    <a:pt x="185334" y="78492"/>
                    <a:pt x="188605" y="77904"/>
                  </a:cubicBezTo>
                  <a:cubicBezTo>
                    <a:pt x="199761" y="75867"/>
                    <a:pt x="209974" y="70396"/>
                    <a:pt x="218302" y="62736"/>
                  </a:cubicBezTo>
                  <a:cubicBezTo>
                    <a:pt x="235719" y="46657"/>
                    <a:pt x="243287" y="23222"/>
                    <a:pt x="243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5389150" y="1133750"/>
              <a:ext cx="1734850" cy="3282325"/>
            </a:xfrm>
            <a:custGeom>
              <a:avLst/>
              <a:gdLst/>
              <a:ahLst/>
              <a:cxnLst/>
              <a:rect l="l" t="t" r="r" b="b"/>
              <a:pathLst>
                <a:path w="69394" h="131293" extrusionOk="0">
                  <a:moveTo>
                    <a:pt x="69394" y="0"/>
                  </a:moveTo>
                  <a:cubicBezTo>
                    <a:pt x="68451" y="1246"/>
                    <a:pt x="67418" y="2432"/>
                    <a:pt x="66324" y="3556"/>
                  </a:cubicBezTo>
                  <a:cubicBezTo>
                    <a:pt x="60397" y="9666"/>
                    <a:pt x="52919" y="13769"/>
                    <a:pt x="45168" y="17052"/>
                  </a:cubicBezTo>
                  <a:cubicBezTo>
                    <a:pt x="37661" y="20183"/>
                    <a:pt x="29515" y="23253"/>
                    <a:pt x="24530" y="30122"/>
                  </a:cubicBezTo>
                  <a:cubicBezTo>
                    <a:pt x="22220" y="33314"/>
                    <a:pt x="21065" y="36961"/>
                    <a:pt x="20973" y="40913"/>
                  </a:cubicBezTo>
                  <a:cubicBezTo>
                    <a:pt x="20913" y="45320"/>
                    <a:pt x="21946" y="49697"/>
                    <a:pt x="22007" y="54104"/>
                  </a:cubicBezTo>
                  <a:cubicBezTo>
                    <a:pt x="22189" y="63466"/>
                    <a:pt x="16657" y="70457"/>
                    <a:pt x="11125" y="77479"/>
                  </a:cubicBezTo>
                  <a:cubicBezTo>
                    <a:pt x="6323" y="83588"/>
                    <a:pt x="1520" y="89758"/>
                    <a:pt x="517" y="97540"/>
                  </a:cubicBezTo>
                  <a:cubicBezTo>
                    <a:pt x="0" y="101400"/>
                    <a:pt x="699" y="105260"/>
                    <a:pt x="2493" y="108695"/>
                  </a:cubicBezTo>
                  <a:cubicBezTo>
                    <a:pt x="4317" y="112099"/>
                    <a:pt x="7022" y="114926"/>
                    <a:pt x="10001" y="117358"/>
                  </a:cubicBezTo>
                  <a:cubicBezTo>
                    <a:pt x="16323" y="122525"/>
                    <a:pt x="23891" y="126294"/>
                    <a:pt x="31733" y="128634"/>
                  </a:cubicBezTo>
                  <a:cubicBezTo>
                    <a:pt x="37700" y="130417"/>
                    <a:pt x="43874" y="131293"/>
                    <a:pt x="50037" y="131293"/>
                  </a:cubicBezTo>
                  <a:cubicBezTo>
                    <a:pt x="56589" y="131293"/>
                    <a:pt x="63129" y="130303"/>
                    <a:pt x="69394" y="128361"/>
                  </a:cubicBezTo>
                  <a:lnTo>
                    <a:pt x="69394" y="127175"/>
                  </a:lnTo>
                  <a:cubicBezTo>
                    <a:pt x="63134" y="129158"/>
                    <a:pt x="56586" y="130176"/>
                    <a:pt x="50025" y="130176"/>
                  </a:cubicBezTo>
                  <a:cubicBezTo>
                    <a:pt x="45721" y="130176"/>
                    <a:pt x="41412" y="129738"/>
                    <a:pt x="37174" y="128847"/>
                  </a:cubicBezTo>
                  <a:cubicBezTo>
                    <a:pt x="29028" y="127114"/>
                    <a:pt x="21186" y="123832"/>
                    <a:pt x="14286" y="119120"/>
                  </a:cubicBezTo>
                  <a:cubicBezTo>
                    <a:pt x="8086" y="114895"/>
                    <a:pt x="1946" y="109029"/>
                    <a:pt x="1490" y="101065"/>
                  </a:cubicBezTo>
                  <a:cubicBezTo>
                    <a:pt x="1034" y="92555"/>
                    <a:pt x="6566" y="85017"/>
                    <a:pt x="11581" y="78664"/>
                  </a:cubicBezTo>
                  <a:cubicBezTo>
                    <a:pt x="11733" y="78482"/>
                    <a:pt x="11885" y="78299"/>
                    <a:pt x="12037" y="78117"/>
                  </a:cubicBezTo>
                  <a:cubicBezTo>
                    <a:pt x="16627" y="72281"/>
                    <a:pt x="21581" y="66080"/>
                    <a:pt x="22858" y="58542"/>
                  </a:cubicBezTo>
                  <a:cubicBezTo>
                    <a:pt x="24256" y="50274"/>
                    <a:pt x="19940" y="41551"/>
                    <a:pt x="23739" y="33648"/>
                  </a:cubicBezTo>
                  <a:cubicBezTo>
                    <a:pt x="27326" y="26140"/>
                    <a:pt x="35290" y="22402"/>
                    <a:pt x="42554" y="19362"/>
                  </a:cubicBezTo>
                  <a:cubicBezTo>
                    <a:pt x="46384" y="17751"/>
                    <a:pt x="50244" y="16140"/>
                    <a:pt x="53922" y="14165"/>
                  </a:cubicBezTo>
                  <a:cubicBezTo>
                    <a:pt x="57539" y="12189"/>
                    <a:pt x="61005" y="9879"/>
                    <a:pt x="64135" y="7174"/>
                  </a:cubicBezTo>
                  <a:cubicBezTo>
                    <a:pt x="66020" y="5532"/>
                    <a:pt x="67813" y="3739"/>
                    <a:pt x="69394" y="1794"/>
                  </a:cubicBezTo>
                  <a:lnTo>
                    <a:pt x="693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6260750" y="2372350"/>
              <a:ext cx="863250" cy="1471075"/>
            </a:xfrm>
            <a:custGeom>
              <a:avLst/>
              <a:gdLst/>
              <a:ahLst/>
              <a:cxnLst/>
              <a:rect l="l" t="t" r="r" b="b"/>
              <a:pathLst>
                <a:path w="34530" h="58843" extrusionOk="0">
                  <a:moveTo>
                    <a:pt x="34530" y="1"/>
                  </a:moveTo>
                  <a:cubicBezTo>
                    <a:pt x="28937" y="2706"/>
                    <a:pt x="23678" y="6050"/>
                    <a:pt x="18876" y="9940"/>
                  </a:cubicBezTo>
                  <a:cubicBezTo>
                    <a:pt x="15776" y="12463"/>
                    <a:pt x="12888" y="15199"/>
                    <a:pt x="10213" y="18147"/>
                  </a:cubicBezTo>
                  <a:cubicBezTo>
                    <a:pt x="7508" y="21126"/>
                    <a:pt x="4924" y="24317"/>
                    <a:pt x="3040" y="27874"/>
                  </a:cubicBezTo>
                  <a:cubicBezTo>
                    <a:pt x="1186" y="31308"/>
                    <a:pt x="0" y="35229"/>
                    <a:pt x="335" y="39181"/>
                  </a:cubicBezTo>
                  <a:cubicBezTo>
                    <a:pt x="608" y="42768"/>
                    <a:pt x="2098" y="46233"/>
                    <a:pt x="4256" y="49090"/>
                  </a:cubicBezTo>
                  <a:cubicBezTo>
                    <a:pt x="6505" y="52069"/>
                    <a:pt x="9484" y="54470"/>
                    <a:pt x="12858" y="56050"/>
                  </a:cubicBezTo>
                  <a:cubicBezTo>
                    <a:pt x="16596" y="57813"/>
                    <a:pt x="20700" y="58634"/>
                    <a:pt x="24833" y="58816"/>
                  </a:cubicBezTo>
                  <a:cubicBezTo>
                    <a:pt x="25312" y="58834"/>
                    <a:pt x="25790" y="58843"/>
                    <a:pt x="26267" y="58843"/>
                  </a:cubicBezTo>
                  <a:cubicBezTo>
                    <a:pt x="29056" y="58843"/>
                    <a:pt x="31804" y="58545"/>
                    <a:pt x="34530" y="58026"/>
                  </a:cubicBezTo>
                  <a:lnTo>
                    <a:pt x="34530" y="56871"/>
                  </a:lnTo>
                  <a:cubicBezTo>
                    <a:pt x="32463" y="57266"/>
                    <a:pt x="30335" y="57540"/>
                    <a:pt x="28207" y="57661"/>
                  </a:cubicBezTo>
                  <a:cubicBezTo>
                    <a:pt x="27610" y="57689"/>
                    <a:pt x="27011" y="57704"/>
                    <a:pt x="26411" y="57704"/>
                  </a:cubicBezTo>
                  <a:cubicBezTo>
                    <a:pt x="19221" y="57704"/>
                    <a:pt x="11915" y="55638"/>
                    <a:pt x="6809" y="50336"/>
                  </a:cubicBezTo>
                  <a:cubicBezTo>
                    <a:pt x="4408" y="47874"/>
                    <a:pt x="2584" y="44743"/>
                    <a:pt x="1824" y="41339"/>
                  </a:cubicBezTo>
                  <a:cubicBezTo>
                    <a:pt x="973" y="37692"/>
                    <a:pt x="1550" y="33922"/>
                    <a:pt x="3009" y="30488"/>
                  </a:cubicBezTo>
                  <a:cubicBezTo>
                    <a:pt x="4590" y="26840"/>
                    <a:pt x="6961" y="23649"/>
                    <a:pt x="9514" y="20640"/>
                  </a:cubicBezTo>
                  <a:cubicBezTo>
                    <a:pt x="12037" y="17691"/>
                    <a:pt x="14803" y="14925"/>
                    <a:pt x="17721" y="12402"/>
                  </a:cubicBezTo>
                  <a:cubicBezTo>
                    <a:pt x="22827" y="7995"/>
                    <a:pt x="28481" y="4226"/>
                    <a:pt x="34530" y="1278"/>
                  </a:cubicBezTo>
                  <a:lnTo>
                    <a:pt x="345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482550" y="2987200"/>
              <a:ext cx="3920300" cy="1762125"/>
            </a:xfrm>
            <a:custGeom>
              <a:avLst/>
              <a:gdLst/>
              <a:ahLst/>
              <a:cxnLst/>
              <a:rect l="l" t="t" r="r" b="b"/>
              <a:pathLst>
                <a:path w="156812" h="70485" extrusionOk="0">
                  <a:moveTo>
                    <a:pt x="106588" y="0"/>
                  </a:moveTo>
                  <a:cubicBezTo>
                    <a:pt x="103467" y="0"/>
                    <a:pt x="100537" y="937"/>
                    <a:pt x="97753" y="2307"/>
                  </a:cubicBezTo>
                  <a:cubicBezTo>
                    <a:pt x="94895" y="3705"/>
                    <a:pt x="92221" y="5559"/>
                    <a:pt x="89607" y="7292"/>
                  </a:cubicBezTo>
                  <a:cubicBezTo>
                    <a:pt x="86293" y="9511"/>
                    <a:pt x="82889" y="11639"/>
                    <a:pt x="78998" y="12642"/>
                  </a:cubicBezTo>
                  <a:cubicBezTo>
                    <a:pt x="76769" y="13215"/>
                    <a:pt x="74473" y="13429"/>
                    <a:pt x="72171" y="13429"/>
                  </a:cubicBezTo>
                  <a:cubicBezTo>
                    <a:pt x="70079" y="13429"/>
                    <a:pt x="67983" y="13252"/>
                    <a:pt x="65928" y="13006"/>
                  </a:cubicBezTo>
                  <a:cubicBezTo>
                    <a:pt x="60662" y="12370"/>
                    <a:pt x="55237" y="11244"/>
                    <a:pt x="49894" y="11244"/>
                  </a:cubicBezTo>
                  <a:cubicBezTo>
                    <a:pt x="46817" y="11244"/>
                    <a:pt x="43767" y="11617"/>
                    <a:pt x="40791" y="12672"/>
                  </a:cubicBezTo>
                  <a:cubicBezTo>
                    <a:pt x="33314" y="15316"/>
                    <a:pt x="27782" y="21639"/>
                    <a:pt x="23921" y="28356"/>
                  </a:cubicBezTo>
                  <a:cubicBezTo>
                    <a:pt x="19301" y="36411"/>
                    <a:pt x="16900" y="45530"/>
                    <a:pt x="12979" y="53919"/>
                  </a:cubicBezTo>
                  <a:cubicBezTo>
                    <a:pt x="10000" y="60241"/>
                    <a:pt x="5836" y="66503"/>
                    <a:pt x="0" y="70484"/>
                  </a:cubicBezTo>
                  <a:lnTo>
                    <a:pt x="1885" y="70484"/>
                  </a:lnTo>
                  <a:cubicBezTo>
                    <a:pt x="4985" y="68083"/>
                    <a:pt x="7660" y="65074"/>
                    <a:pt x="9848" y="61822"/>
                  </a:cubicBezTo>
                  <a:cubicBezTo>
                    <a:pt x="14985" y="54192"/>
                    <a:pt x="17569" y="45256"/>
                    <a:pt x="21095" y="36867"/>
                  </a:cubicBezTo>
                  <a:cubicBezTo>
                    <a:pt x="24256" y="29268"/>
                    <a:pt x="28481" y="21699"/>
                    <a:pt x="35320" y="16836"/>
                  </a:cubicBezTo>
                  <a:cubicBezTo>
                    <a:pt x="38694" y="14435"/>
                    <a:pt x="42554" y="12976"/>
                    <a:pt x="46657" y="12550"/>
                  </a:cubicBezTo>
                  <a:cubicBezTo>
                    <a:pt x="47768" y="12433"/>
                    <a:pt x="48881" y="12382"/>
                    <a:pt x="49995" y="12382"/>
                  </a:cubicBezTo>
                  <a:cubicBezTo>
                    <a:pt x="53207" y="12382"/>
                    <a:pt x="56423" y="12806"/>
                    <a:pt x="59606" y="13280"/>
                  </a:cubicBezTo>
                  <a:cubicBezTo>
                    <a:pt x="63801" y="13875"/>
                    <a:pt x="67997" y="14557"/>
                    <a:pt x="72221" y="14557"/>
                  </a:cubicBezTo>
                  <a:cubicBezTo>
                    <a:pt x="72312" y="14557"/>
                    <a:pt x="72403" y="14557"/>
                    <a:pt x="72494" y="14556"/>
                  </a:cubicBezTo>
                  <a:cubicBezTo>
                    <a:pt x="76536" y="14526"/>
                    <a:pt x="80457" y="13736"/>
                    <a:pt x="84075" y="11912"/>
                  </a:cubicBezTo>
                  <a:cubicBezTo>
                    <a:pt x="88938" y="9511"/>
                    <a:pt x="93254" y="5620"/>
                    <a:pt x="98178" y="3219"/>
                  </a:cubicBezTo>
                  <a:cubicBezTo>
                    <a:pt x="100123" y="2277"/>
                    <a:pt x="102130" y="1578"/>
                    <a:pt x="104288" y="1274"/>
                  </a:cubicBezTo>
                  <a:cubicBezTo>
                    <a:pt x="104989" y="1175"/>
                    <a:pt x="105682" y="1128"/>
                    <a:pt x="106367" y="1128"/>
                  </a:cubicBezTo>
                  <a:cubicBezTo>
                    <a:pt x="113723" y="1128"/>
                    <a:pt x="120040" y="6582"/>
                    <a:pt x="123711" y="12672"/>
                  </a:cubicBezTo>
                  <a:cubicBezTo>
                    <a:pt x="128543" y="20666"/>
                    <a:pt x="129668" y="30241"/>
                    <a:pt x="132708" y="38934"/>
                  </a:cubicBezTo>
                  <a:cubicBezTo>
                    <a:pt x="137024" y="51244"/>
                    <a:pt x="144896" y="62247"/>
                    <a:pt x="154988" y="70484"/>
                  </a:cubicBezTo>
                  <a:lnTo>
                    <a:pt x="156811" y="70484"/>
                  </a:lnTo>
                  <a:cubicBezTo>
                    <a:pt x="147358" y="63098"/>
                    <a:pt x="139790" y="53280"/>
                    <a:pt x="135170" y="42186"/>
                  </a:cubicBezTo>
                  <a:cubicBezTo>
                    <a:pt x="131644" y="33675"/>
                    <a:pt x="130458" y="24405"/>
                    <a:pt x="126689" y="15985"/>
                  </a:cubicBezTo>
                  <a:cubicBezTo>
                    <a:pt x="123559" y="8994"/>
                    <a:pt x="117935" y="2277"/>
                    <a:pt x="110184" y="423"/>
                  </a:cubicBezTo>
                  <a:cubicBezTo>
                    <a:pt x="108957" y="132"/>
                    <a:pt x="107759" y="0"/>
                    <a:pt x="106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2063100" y="3925100"/>
              <a:ext cx="2388375" cy="824225"/>
            </a:xfrm>
            <a:custGeom>
              <a:avLst/>
              <a:gdLst/>
              <a:ahLst/>
              <a:cxnLst/>
              <a:rect l="l" t="t" r="r" b="b"/>
              <a:pathLst>
                <a:path w="95535" h="32969" extrusionOk="0">
                  <a:moveTo>
                    <a:pt x="70870" y="1"/>
                  </a:moveTo>
                  <a:cubicBezTo>
                    <a:pt x="68712" y="1"/>
                    <a:pt x="66544" y="259"/>
                    <a:pt x="64409" y="658"/>
                  </a:cubicBezTo>
                  <a:cubicBezTo>
                    <a:pt x="59606" y="1539"/>
                    <a:pt x="54925" y="3029"/>
                    <a:pt x="50092" y="3758"/>
                  </a:cubicBezTo>
                  <a:cubicBezTo>
                    <a:pt x="48414" y="4010"/>
                    <a:pt x="46720" y="4146"/>
                    <a:pt x="45032" y="4146"/>
                  </a:cubicBezTo>
                  <a:cubicBezTo>
                    <a:pt x="44276" y="4146"/>
                    <a:pt x="43520" y="4119"/>
                    <a:pt x="42767" y="4062"/>
                  </a:cubicBezTo>
                  <a:cubicBezTo>
                    <a:pt x="40123" y="3849"/>
                    <a:pt x="37539" y="3363"/>
                    <a:pt x="34925" y="3059"/>
                  </a:cubicBezTo>
                  <a:cubicBezTo>
                    <a:pt x="33824" y="2943"/>
                    <a:pt x="32717" y="2870"/>
                    <a:pt x="31612" y="2870"/>
                  </a:cubicBezTo>
                  <a:cubicBezTo>
                    <a:pt x="30124" y="2870"/>
                    <a:pt x="28639" y="3001"/>
                    <a:pt x="27174" y="3333"/>
                  </a:cubicBezTo>
                  <a:cubicBezTo>
                    <a:pt x="25198" y="3819"/>
                    <a:pt x="23314" y="4700"/>
                    <a:pt x="21612" y="5855"/>
                  </a:cubicBezTo>
                  <a:cubicBezTo>
                    <a:pt x="18177" y="8226"/>
                    <a:pt x="15563" y="11570"/>
                    <a:pt x="13344" y="15035"/>
                  </a:cubicBezTo>
                  <a:cubicBezTo>
                    <a:pt x="11004" y="18622"/>
                    <a:pt x="9058" y="22421"/>
                    <a:pt x="6627" y="25917"/>
                  </a:cubicBezTo>
                  <a:cubicBezTo>
                    <a:pt x="4772" y="28531"/>
                    <a:pt x="2645" y="31114"/>
                    <a:pt x="0" y="32968"/>
                  </a:cubicBezTo>
                  <a:lnTo>
                    <a:pt x="1885" y="32968"/>
                  </a:lnTo>
                  <a:cubicBezTo>
                    <a:pt x="6231" y="29382"/>
                    <a:pt x="9271" y="24062"/>
                    <a:pt x="12037" y="19321"/>
                  </a:cubicBezTo>
                  <a:cubicBezTo>
                    <a:pt x="14134" y="15734"/>
                    <a:pt x="16414" y="12147"/>
                    <a:pt x="19393" y="9199"/>
                  </a:cubicBezTo>
                  <a:cubicBezTo>
                    <a:pt x="22463" y="6159"/>
                    <a:pt x="26262" y="4214"/>
                    <a:pt x="30639" y="4032"/>
                  </a:cubicBezTo>
                  <a:cubicBezTo>
                    <a:pt x="30958" y="4019"/>
                    <a:pt x="31277" y="4012"/>
                    <a:pt x="31595" y="4012"/>
                  </a:cubicBezTo>
                  <a:cubicBezTo>
                    <a:pt x="36168" y="4012"/>
                    <a:pt x="40656" y="5288"/>
                    <a:pt x="45233" y="5288"/>
                  </a:cubicBezTo>
                  <a:cubicBezTo>
                    <a:pt x="45464" y="5288"/>
                    <a:pt x="45696" y="5285"/>
                    <a:pt x="45928" y="5278"/>
                  </a:cubicBezTo>
                  <a:cubicBezTo>
                    <a:pt x="50700" y="5156"/>
                    <a:pt x="55351" y="3880"/>
                    <a:pt x="59971" y="2786"/>
                  </a:cubicBezTo>
                  <a:cubicBezTo>
                    <a:pt x="63559" y="1937"/>
                    <a:pt x="67263" y="1127"/>
                    <a:pt x="70976" y="1127"/>
                  </a:cubicBezTo>
                  <a:cubicBezTo>
                    <a:pt x="71917" y="1127"/>
                    <a:pt x="72860" y="1179"/>
                    <a:pt x="73801" y="1296"/>
                  </a:cubicBezTo>
                  <a:cubicBezTo>
                    <a:pt x="78057" y="1874"/>
                    <a:pt x="81886" y="3880"/>
                    <a:pt x="84926" y="6919"/>
                  </a:cubicBezTo>
                  <a:cubicBezTo>
                    <a:pt x="91765" y="13758"/>
                    <a:pt x="93498" y="23637"/>
                    <a:pt x="94379" y="32877"/>
                  </a:cubicBezTo>
                  <a:cubicBezTo>
                    <a:pt x="94379" y="32908"/>
                    <a:pt x="94379" y="32938"/>
                    <a:pt x="94379" y="32968"/>
                  </a:cubicBezTo>
                  <a:lnTo>
                    <a:pt x="95534" y="32968"/>
                  </a:lnTo>
                  <a:cubicBezTo>
                    <a:pt x="94713" y="24458"/>
                    <a:pt x="93315" y="15734"/>
                    <a:pt x="88026" y="8773"/>
                  </a:cubicBezTo>
                  <a:cubicBezTo>
                    <a:pt x="85473" y="5430"/>
                    <a:pt x="82099" y="2603"/>
                    <a:pt x="78117" y="1175"/>
                  </a:cubicBezTo>
                  <a:cubicBezTo>
                    <a:pt x="75758" y="334"/>
                    <a:pt x="73321" y="1"/>
                    <a:pt x="70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0" y="1919300"/>
              <a:ext cx="2764500" cy="2830025"/>
            </a:xfrm>
            <a:custGeom>
              <a:avLst/>
              <a:gdLst/>
              <a:ahLst/>
              <a:cxnLst/>
              <a:rect l="l" t="t" r="r" b="b"/>
              <a:pathLst>
                <a:path w="110580" h="113201" extrusionOk="0">
                  <a:moveTo>
                    <a:pt x="55107" y="0"/>
                  </a:moveTo>
                  <a:cubicBezTo>
                    <a:pt x="53177" y="0"/>
                    <a:pt x="51255" y="264"/>
                    <a:pt x="49393" y="889"/>
                  </a:cubicBezTo>
                  <a:cubicBezTo>
                    <a:pt x="45168" y="2317"/>
                    <a:pt x="41976" y="5570"/>
                    <a:pt x="39271" y="9035"/>
                  </a:cubicBezTo>
                  <a:cubicBezTo>
                    <a:pt x="36566" y="12561"/>
                    <a:pt x="34165" y="16299"/>
                    <a:pt x="31064" y="19521"/>
                  </a:cubicBezTo>
                  <a:cubicBezTo>
                    <a:pt x="27994" y="22743"/>
                    <a:pt x="24469" y="25570"/>
                    <a:pt x="20669" y="27880"/>
                  </a:cubicBezTo>
                  <a:cubicBezTo>
                    <a:pt x="14377" y="31740"/>
                    <a:pt x="7295" y="34263"/>
                    <a:pt x="0" y="35266"/>
                  </a:cubicBezTo>
                  <a:lnTo>
                    <a:pt x="0" y="36391"/>
                  </a:lnTo>
                  <a:cubicBezTo>
                    <a:pt x="4894" y="35752"/>
                    <a:pt x="9666" y="34445"/>
                    <a:pt x="14225" y="32500"/>
                  </a:cubicBezTo>
                  <a:cubicBezTo>
                    <a:pt x="22250" y="29065"/>
                    <a:pt x="29484" y="23685"/>
                    <a:pt x="34925" y="16816"/>
                  </a:cubicBezTo>
                  <a:cubicBezTo>
                    <a:pt x="37630" y="13412"/>
                    <a:pt x="39910" y="9643"/>
                    <a:pt x="42949" y="6512"/>
                  </a:cubicBezTo>
                  <a:cubicBezTo>
                    <a:pt x="44439" y="4962"/>
                    <a:pt x="46141" y="3594"/>
                    <a:pt x="48086" y="2652"/>
                  </a:cubicBezTo>
                  <a:cubicBezTo>
                    <a:pt x="50335" y="1588"/>
                    <a:pt x="52767" y="1132"/>
                    <a:pt x="55259" y="1132"/>
                  </a:cubicBezTo>
                  <a:cubicBezTo>
                    <a:pt x="65624" y="1162"/>
                    <a:pt x="74135" y="8457"/>
                    <a:pt x="84196" y="9977"/>
                  </a:cubicBezTo>
                  <a:cubicBezTo>
                    <a:pt x="85442" y="10159"/>
                    <a:pt x="86689" y="10228"/>
                    <a:pt x="87935" y="10228"/>
                  </a:cubicBezTo>
                  <a:cubicBezTo>
                    <a:pt x="89181" y="10228"/>
                    <a:pt x="90427" y="10159"/>
                    <a:pt x="91673" y="10068"/>
                  </a:cubicBezTo>
                  <a:cubicBezTo>
                    <a:pt x="93290" y="9948"/>
                    <a:pt x="94921" y="9802"/>
                    <a:pt x="96547" y="9802"/>
                  </a:cubicBezTo>
                  <a:cubicBezTo>
                    <a:pt x="97396" y="9802"/>
                    <a:pt x="98245" y="9842"/>
                    <a:pt x="99090" y="9947"/>
                  </a:cubicBezTo>
                  <a:cubicBezTo>
                    <a:pt x="99364" y="9977"/>
                    <a:pt x="99637" y="10007"/>
                    <a:pt x="99911" y="10068"/>
                  </a:cubicBezTo>
                  <a:cubicBezTo>
                    <a:pt x="101826" y="10403"/>
                    <a:pt x="103649" y="11102"/>
                    <a:pt x="105139" y="12378"/>
                  </a:cubicBezTo>
                  <a:cubicBezTo>
                    <a:pt x="106598" y="13624"/>
                    <a:pt x="107662" y="15266"/>
                    <a:pt x="108361" y="17029"/>
                  </a:cubicBezTo>
                  <a:cubicBezTo>
                    <a:pt x="109850" y="20889"/>
                    <a:pt x="109546" y="25114"/>
                    <a:pt x="107874" y="28853"/>
                  </a:cubicBezTo>
                  <a:cubicBezTo>
                    <a:pt x="106020" y="32926"/>
                    <a:pt x="102768" y="36239"/>
                    <a:pt x="99120" y="38792"/>
                  </a:cubicBezTo>
                  <a:cubicBezTo>
                    <a:pt x="94865" y="41801"/>
                    <a:pt x="90062" y="43838"/>
                    <a:pt x="85321" y="45874"/>
                  </a:cubicBezTo>
                  <a:cubicBezTo>
                    <a:pt x="80944" y="47759"/>
                    <a:pt x="76658" y="49765"/>
                    <a:pt x="72555" y="52166"/>
                  </a:cubicBezTo>
                  <a:cubicBezTo>
                    <a:pt x="64500" y="56847"/>
                    <a:pt x="57326" y="63078"/>
                    <a:pt x="52889" y="71376"/>
                  </a:cubicBezTo>
                  <a:cubicBezTo>
                    <a:pt x="48056" y="80464"/>
                    <a:pt x="46475" y="90738"/>
                    <a:pt x="43223" y="100404"/>
                  </a:cubicBezTo>
                  <a:cubicBezTo>
                    <a:pt x="41703" y="104842"/>
                    <a:pt x="39758" y="109310"/>
                    <a:pt x="37083" y="113200"/>
                  </a:cubicBezTo>
                  <a:lnTo>
                    <a:pt x="38481" y="113200"/>
                  </a:lnTo>
                  <a:cubicBezTo>
                    <a:pt x="39393" y="111833"/>
                    <a:pt x="40214" y="110404"/>
                    <a:pt x="40943" y="108975"/>
                  </a:cubicBezTo>
                  <a:cubicBezTo>
                    <a:pt x="45654" y="99583"/>
                    <a:pt x="47144" y="89066"/>
                    <a:pt x="50700" y="79279"/>
                  </a:cubicBezTo>
                  <a:cubicBezTo>
                    <a:pt x="52402" y="74537"/>
                    <a:pt x="54621" y="69978"/>
                    <a:pt x="57752" y="65996"/>
                  </a:cubicBezTo>
                  <a:cubicBezTo>
                    <a:pt x="60639" y="62318"/>
                    <a:pt x="64135" y="59187"/>
                    <a:pt x="67934" y="56482"/>
                  </a:cubicBezTo>
                  <a:cubicBezTo>
                    <a:pt x="71795" y="53747"/>
                    <a:pt x="75959" y="51406"/>
                    <a:pt x="80245" y="49400"/>
                  </a:cubicBezTo>
                  <a:cubicBezTo>
                    <a:pt x="84926" y="47181"/>
                    <a:pt x="89789" y="45357"/>
                    <a:pt x="94379" y="42987"/>
                  </a:cubicBezTo>
                  <a:cubicBezTo>
                    <a:pt x="102130" y="38944"/>
                    <a:pt x="110215" y="32196"/>
                    <a:pt x="110458" y="22713"/>
                  </a:cubicBezTo>
                  <a:cubicBezTo>
                    <a:pt x="110580" y="18852"/>
                    <a:pt x="109273" y="14871"/>
                    <a:pt x="106507" y="12105"/>
                  </a:cubicBezTo>
                  <a:cubicBezTo>
                    <a:pt x="104713" y="10281"/>
                    <a:pt x="102464" y="9369"/>
                    <a:pt x="100093" y="8974"/>
                  </a:cubicBezTo>
                  <a:cubicBezTo>
                    <a:pt x="98901" y="8764"/>
                    <a:pt x="97669" y="8685"/>
                    <a:pt x="96437" y="8685"/>
                  </a:cubicBezTo>
                  <a:cubicBezTo>
                    <a:pt x="95533" y="8685"/>
                    <a:pt x="94628" y="8727"/>
                    <a:pt x="93740" y="8792"/>
                  </a:cubicBezTo>
                  <a:cubicBezTo>
                    <a:pt x="91812" y="8906"/>
                    <a:pt x="89866" y="9108"/>
                    <a:pt x="87915" y="9108"/>
                  </a:cubicBezTo>
                  <a:cubicBezTo>
                    <a:pt x="87284" y="9108"/>
                    <a:pt x="86652" y="9087"/>
                    <a:pt x="86020" y="9035"/>
                  </a:cubicBezTo>
                  <a:cubicBezTo>
                    <a:pt x="83436" y="8822"/>
                    <a:pt x="80883" y="8153"/>
                    <a:pt x="78421" y="7302"/>
                  </a:cubicBezTo>
                  <a:cubicBezTo>
                    <a:pt x="73588" y="5600"/>
                    <a:pt x="69029" y="3138"/>
                    <a:pt x="64105" y="1588"/>
                  </a:cubicBezTo>
                  <a:cubicBezTo>
                    <a:pt x="61220" y="657"/>
                    <a:pt x="58154" y="0"/>
                    <a:pt x="55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0" y="3139825"/>
              <a:ext cx="833625" cy="1543375"/>
            </a:xfrm>
            <a:custGeom>
              <a:avLst/>
              <a:gdLst/>
              <a:ahLst/>
              <a:cxnLst/>
              <a:rect l="l" t="t" r="r" b="b"/>
              <a:pathLst>
                <a:path w="33345" h="61735" extrusionOk="0">
                  <a:moveTo>
                    <a:pt x="22057" y="1"/>
                  </a:moveTo>
                  <a:cubicBezTo>
                    <a:pt x="20974" y="1"/>
                    <a:pt x="19889" y="118"/>
                    <a:pt x="18845" y="336"/>
                  </a:cubicBezTo>
                  <a:cubicBezTo>
                    <a:pt x="16353" y="883"/>
                    <a:pt x="13982" y="1856"/>
                    <a:pt x="11672" y="2919"/>
                  </a:cubicBezTo>
                  <a:cubicBezTo>
                    <a:pt x="9271" y="4044"/>
                    <a:pt x="6869" y="5199"/>
                    <a:pt x="4499" y="6385"/>
                  </a:cubicBezTo>
                  <a:cubicBezTo>
                    <a:pt x="2979" y="7144"/>
                    <a:pt x="1489" y="7904"/>
                    <a:pt x="0" y="8695"/>
                  </a:cubicBezTo>
                  <a:lnTo>
                    <a:pt x="0" y="9971"/>
                  </a:lnTo>
                  <a:cubicBezTo>
                    <a:pt x="456" y="9728"/>
                    <a:pt x="912" y="9485"/>
                    <a:pt x="1368" y="9272"/>
                  </a:cubicBezTo>
                  <a:cubicBezTo>
                    <a:pt x="3617" y="8087"/>
                    <a:pt x="5927" y="6932"/>
                    <a:pt x="8237" y="5807"/>
                  </a:cubicBezTo>
                  <a:cubicBezTo>
                    <a:pt x="10487" y="4713"/>
                    <a:pt x="12766" y="3588"/>
                    <a:pt x="15107" y="2676"/>
                  </a:cubicBezTo>
                  <a:cubicBezTo>
                    <a:pt x="17340" y="1810"/>
                    <a:pt x="19857" y="1126"/>
                    <a:pt x="22311" y="1126"/>
                  </a:cubicBezTo>
                  <a:cubicBezTo>
                    <a:pt x="24332" y="1126"/>
                    <a:pt x="26312" y="1590"/>
                    <a:pt x="28055" y="2798"/>
                  </a:cubicBezTo>
                  <a:cubicBezTo>
                    <a:pt x="31490" y="5138"/>
                    <a:pt x="32128" y="9485"/>
                    <a:pt x="31703" y="13345"/>
                  </a:cubicBezTo>
                  <a:cubicBezTo>
                    <a:pt x="31277" y="17357"/>
                    <a:pt x="30001" y="21309"/>
                    <a:pt x="28602" y="25047"/>
                  </a:cubicBezTo>
                  <a:cubicBezTo>
                    <a:pt x="27204" y="28756"/>
                    <a:pt x="25472" y="32342"/>
                    <a:pt x="23465" y="35747"/>
                  </a:cubicBezTo>
                  <a:cubicBezTo>
                    <a:pt x="19453" y="42647"/>
                    <a:pt x="14286" y="48878"/>
                    <a:pt x="8298" y="54136"/>
                  </a:cubicBezTo>
                  <a:cubicBezTo>
                    <a:pt x="5684" y="56416"/>
                    <a:pt x="2918" y="58513"/>
                    <a:pt x="0" y="60398"/>
                  </a:cubicBezTo>
                  <a:lnTo>
                    <a:pt x="0" y="61735"/>
                  </a:lnTo>
                  <a:cubicBezTo>
                    <a:pt x="2432" y="60215"/>
                    <a:pt x="4772" y="58513"/>
                    <a:pt x="7021" y="56689"/>
                  </a:cubicBezTo>
                  <a:cubicBezTo>
                    <a:pt x="13405" y="51492"/>
                    <a:pt x="18906" y="45261"/>
                    <a:pt x="23283" y="38300"/>
                  </a:cubicBezTo>
                  <a:cubicBezTo>
                    <a:pt x="25472" y="34804"/>
                    <a:pt x="27356" y="31157"/>
                    <a:pt x="28906" y="27358"/>
                  </a:cubicBezTo>
                  <a:cubicBezTo>
                    <a:pt x="30456" y="23558"/>
                    <a:pt x="31794" y="19607"/>
                    <a:pt x="32554" y="15564"/>
                  </a:cubicBezTo>
                  <a:cubicBezTo>
                    <a:pt x="33253" y="11643"/>
                    <a:pt x="33344" y="7053"/>
                    <a:pt x="30760" y="3771"/>
                  </a:cubicBezTo>
                  <a:cubicBezTo>
                    <a:pt x="28655" y="1093"/>
                    <a:pt x="25360" y="1"/>
                    <a:pt x="22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6458325" y="0"/>
              <a:ext cx="665675" cy="788475"/>
            </a:xfrm>
            <a:custGeom>
              <a:avLst/>
              <a:gdLst/>
              <a:ahLst/>
              <a:cxnLst/>
              <a:rect l="l" t="t" r="r" b="b"/>
              <a:pathLst>
                <a:path w="26627" h="31539" extrusionOk="0">
                  <a:moveTo>
                    <a:pt x="4347" y="0"/>
                  </a:moveTo>
                  <a:cubicBezTo>
                    <a:pt x="3860" y="3495"/>
                    <a:pt x="2675" y="6930"/>
                    <a:pt x="1854" y="10304"/>
                  </a:cubicBezTo>
                  <a:cubicBezTo>
                    <a:pt x="699" y="14924"/>
                    <a:pt x="0" y="20274"/>
                    <a:pt x="2280" y="24681"/>
                  </a:cubicBezTo>
                  <a:cubicBezTo>
                    <a:pt x="4377" y="28754"/>
                    <a:pt x="8693" y="31125"/>
                    <a:pt x="13161" y="31490"/>
                  </a:cubicBezTo>
                  <a:cubicBezTo>
                    <a:pt x="13572" y="31523"/>
                    <a:pt x="13981" y="31539"/>
                    <a:pt x="14388" y="31539"/>
                  </a:cubicBezTo>
                  <a:cubicBezTo>
                    <a:pt x="18869" y="31539"/>
                    <a:pt x="23144" y="29598"/>
                    <a:pt x="26627" y="26839"/>
                  </a:cubicBezTo>
                  <a:lnTo>
                    <a:pt x="26627" y="25380"/>
                  </a:lnTo>
                  <a:cubicBezTo>
                    <a:pt x="23253" y="28207"/>
                    <a:pt x="19089" y="30335"/>
                    <a:pt x="14590" y="30396"/>
                  </a:cubicBezTo>
                  <a:cubicBezTo>
                    <a:pt x="14524" y="30397"/>
                    <a:pt x="14457" y="30397"/>
                    <a:pt x="14390" y="30397"/>
                  </a:cubicBezTo>
                  <a:cubicBezTo>
                    <a:pt x="10196" y="30397"/>
                    <a:pt x="5862" y="28513"/>
                    <a:pt x="3648" y="24833"/>
                  </a:cubicBezTo>
                  <a:cubicBezTo>
                    <a:pt x="1155" y="20669"/>
                    <a:pt x="1793" y="15441"/>
                    <a:pt x="2857" y="10942"/>
                  </a:cubicBezTo>
                  <a:cubicBezTo>
                    <a:pt x="3708" y="7325"/>
                    <a:pt x="4955" y="3678"/>
                    <a:pt x="5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3030450" y="0"/>
              <a:ext cx="2351125" cy="790150"/>
            </a:xfrm>
            <a:custGeom>
              <a:avLst/>
              <a:gdLst/>
              <a:ahLst/>
              <a:cxnLst/>
              <a:rect l="l" t="t" r="r" b="b"/>
              <a:pathLst>
                <a:path w="94045" h="31606" extrusionOk="0">
                  <a:moveTo>
                    <a:pt x="0" y="0"/>
                  </a:moveTo>
                  <a:cubicBezTo>
                    <a:pt x="3040" y="3860"/>
                    <a:pt x="6262" y="7599"/>
                    <a:pt x="9696" y="11094"/>
                  </a:cubicBezTo>
                  <a:cubicBezTo>
                    <a:pt x="16475" y="17964"/>
                    <a:pt x="24256" y="23891"/>
                    <a:pt x="33223" y="27599"/>
                  </a:cubicBezTo>
                  <a:cubicBezTo>
                    <a:pt x="39232" y="30096"/>
                    <a:pt x="45742" y="31606"/>
                    <a:pt x="52251" y="31606"/>
                  </a:cubicBezTo>
                  <a:cubicBezTo>
                    <a:pt x="55092" y="31606"/>
                    <a:pt x="57932" y="31318"/>
                    <a:pt x="60731" y="30700"/>
                  </a:cubicBezTo>
                  <a:cubicBezTo>
                    <a:pt x="69606" y="28785"/>
                    <a:pt x="77570" y="23709"/>
                    <a:pt x="83649" y="17022"/>
                  </a:cubicBezTo>
                  <a:cubicBezTo>
                    <a:pt x="88148" y="12067"/>
                    <a:pt x="91582" y="6231"/>
                    <a:pt x="94044" y="0"/>
                  </a:cubicBezTo>
                  <a:lnTo>
                    <a:pt x="92829" y="0"/>
                  </a:lnTo>
                  <a:cubicBezTo>
                    <a:pt x="90822" y="4954"/>
                    <a:pt x="88178" y="9635"/>
                    <a:pt x="84834" y="13830"/>
                  </a:cubicBezTo>
                  <a:cubicBezTo>
                    <a:pt x="79363" y="20730"/>
                    <a:pt x="71947" y="26231"/>
                    <a:pt x="63436" y="28845"/>
                  </a:cubicBezTo>
                  <a:cubicBezTo>
                    <a:pt x="59784" y="29958"/>
                    <a:pt x="56014" y="30469"/>
                    <a:pt x="52240" y="30469"/>
                  </a:cubicBezTo>
                  <a:cubicBezTo>
                    <a:pt x="46841" y="30469"/>
                    <a:pt x="41434" y="29424"/>
                    <a:pt x="36353" y="27599"/>
                  </a:cubicBezTo>
                  <a:cubicBezTo>
                    <a:pt x="27447" y="24408"/>
                    <a:pt x="19605" y="19028"/>
                    <a:pt x="12766" y="12523"/>
                  </a:cubicBezTo>
                  <a:cubicBezTo>
                    <a:pt x="8693" y="8663"/>
                    <a:pt x="4955" y="4407"/>
                    <a:pt x="14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1"/>
          </p:nvPr>
        </p:nvSpPr>
        <p:spPr>
          <a:xfrm>
            <a:off x="1168600" y="2387242"/>
            <a:ext cx="19212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 Medium"/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2"/>
          </p:nvPr>
        </p:nvSpPr>
        <p:spPr>
          <a:xfrm>
            <a:off x="3611366" y="2387242"/>
            <a:ext cx="19212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 Medium"/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3"/>
          </p:nvPr>
        </p:nvSpPr>
        <p:spPr>
          <a:xfrm>
            <a:off x="6054165" y="2387242"/>
            <a:ext cx="1921200" cy="4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oppins Medium"/>
              <a:buNone/>
              <a:defRPr sz="18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4"/>
          </p:nvPr>
        </p:nvSpPr>
        <p:spPr>
          <a:xfrm>
            <a:off x="1168538" y="2916917"/>
            <a:ext cx="19212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5"/>
          </p:nvPr>
        </p:nvSpPr>
        <p:spPr>
          <a:xfrm>
            <a:off x="3611304" y="2916292"/>
            <a:ext cx="19212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6"/>
          </p:nvPr>
        </p:nvSpPr>
        <p:spPr>
          <a:xfrm>
            <a:off x="6054102" y="2918692"/>
            <a:ext cx="19212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61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P-3T/document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tecnico-sec/Project-Topics-2022_1" TargetMode="External"/><Relationship Id="rId4" Type="http://schemas.openxmlformats.org/officeDocument/2006/relationships/hyperlink" Target="https://covid19.apple.com/contacttrac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8"/>
          <p:cNvGrpSpPr/>
          <p:nvPr/>
        </p:nvGrpSpPr>
        <p:grpSpPr>
          <a:xfrm>
            <a:off x="-603067" y="495824"/>
            <a:ext cx="2800638" cy="5726777"/>
            <a:chOff x="-603067" y="495824"/>
            <a:chExt cx="2800638" cy="5726777"/>
          </a:xfrm>
        </p:grpSpPr>
        <p:sp>
          <p:nvSpPr>
            <p:cNvPr id="319" name="Google Shape;319;p28"/>
            <p:cNvSpPr/>
            <p:nvPr/>
          </p:nvSpPr>
          <p:spPr>
            <a:xfrm>
              <a:off x="934304" y="5078056"/>
              <a:ext cx="1263267" cy="1038471"/>
            </a:xfrm>
            <a:custGeom>
              <a:avLst/>
              <a:gdLst/>
              <a:ahLst/>
              <a:cxnLst/>
              <a:rect l="l" t="t" r="r" b="b"/>
              <a:pathLst>
                <a:path w="33358" h="27422" extrusionOk="0">
                  <a:moveTo>
                    <a:pt x="18247" y="0"/>
                  </a:moveTo>
                  <a:lnTo>
                    <a:pt x="0" y="134"/>
                  </a:lnTo>
                  <a:lnTo>
                    <a:pt x="2202" y="14711"/>
                  </a:lnTo>
                  <a:cubicBezTo>
                    <a:pt x="2235" y="15778"/>
                    <a:pt x="2269" y="16879"/>
                    <a:pt x="2302" y="17913"/>
                  </a:cubicBezTo>
                  <a:cubicBezTo>
                    <a:pt x="2435" y="22717"/>
                    <a:pt x="2702" y="26686"/>
                    <a:pt x="3103" y="26953"/>
                  </a:cubicBezTo>
                  <a:cubicBezTo>
                    <a:pt x="3657" y="27293"/>
                    <a:pt x="11777" y="27422"/>
                    <a:pt x="19330" y="27422"/>
                  </a:cubicBezTo>
                  <a:cubicBezTo>
                    <a:pt x="25855" y="27422"/>
                    <a:pt x="31957" y="27326"/>
                    <a:pt x="32390" y="27187"/>
                  </a:cubicBezTo>
                  <a:cubicBezTo>
                    <a:pt x="33358" y="26853"/>
                    <a:pt x="32490" y="24118"/>
                    <a:pt x="31423" y="23284"/>
                  </a:cubicBezTo>
                  <a:cubicBezTo>
                    <a:pt x="30355" y="22417"/>
                    <a:pt x="19915" y="17780"/>
                    <a:pt x="19915" y="17780"/>
                  </a:cubicBezTo>
                  <a:lnTo>
                    <a:pt x="19981" y="14578"/>
                  </a:lnTo>
                  <a:lnTo>
                    <a:pt x="18247" y="0"/>
                  </a:ln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1017655" y="5630087"/>
              <a:ext cx="1179916" cy="486440"/>
            </a:xfrm>
            <a:custGeom>
              <a:avLst/>
              <a:gdLst/>
              <a:ahLst/>
              <a:cxnLst/>
              <a:rect l="l" t="t" r="r" b="b"/>
              <a:pathLst>
                <a:path w="31157" h="12845" extrusionOk="0">
                  <a:moveTo>
                    <a:pt x="17780" y="1"/>
                  </a:moveTo>
                  <a:lnTo>
                    <a:pt x="1" y="134"/>
                  </a:lnTo>
                  <a:cubicBezTo>
                    <a:pt x="134" y="6238"/>
                    <a:pt x="401" y="12076"/>
                    <a:pt x="902" y="12376"/>
                  </a:cubicBezTo>
                  <a:cubicBezTo>
                    <a:pt x="1456" y="12716"/>
                    <a:pt x="9576" y="12845"/>
                    <a:pt x="17129" y="12845"/>
                  </a:cubicBezTo>
                  <a:cubicBezTo>
                    <a:pt x="23654" y="12845"/>
                    <a:pt x="29756" y="12749"/>
                    <a:pt x="30189" y="12610"/>
                  </a:cubicBezTo>
                  <a:cubicBezTo>
                    <a:pt x="31157" y="12276"/>
                    <a:pt x="30289" y="9541"/>
                    <a:pt x="29222" y="8707"/>
                  </a:cubicBezTo>
                  <a:cubicBezTo>
                    <a:pt x="28154" y="7840"/>
                    <a:pt x="17714" y="3203"/>
                    <a:pt x="17714" y="3203"/>
                  </a:cubicBezTo>
                  <a:lnTo>
                    <a:pt x="17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1021480" y="5751346"/>
              <a:ext cx="1176091" cy="365180"/>
            </a:xfrm>
            <a:custGeom>
              <a:avLst/>
              <a:gdLst/>
              <a:ahLst/>
              <a:cxnLst/>
              <a:rect l="l" t="t" r="r" b="b"/>
              <a:pathLst>
                <a:path w="31056" h="9643" extrusionOk="0">
                  <a:moveTo>
                    <a:pt x="17613" y="1"/>
                  </a:moveTo>
                  <a:lnTo>
                    <a:pt x="0" y="134"/>
                  </a:lnTo>
                  <a:cubicBezTo>
                    <a:pt x="133" y="4938"/>
                    <a:pt x="400" y="8907"/>
                    <a:pt x="801" y="9174"/>
                  </a:cubicBezTo>
                  <a:cubicBezTo>
                    <a:pt x="1355" y="9514"/>
                    <a:pt x="9475" y="9643"/>
                    <a:pt x="17028" y="9643"/>
                  </a:cubicBezTo>
                  <a:cubicBezTo>
                    <a:pt x="23553" y="9643"/>
                    <a:pt x="29655" y="9547"/>
                    <a:pt x="30088" y="9408"/>
                  </a:cubicBezTo>
                  <a:cubicBezTo>
                    <a:pt x="31056" y="9074"/>
                    <a:pt x="30188" y="6339"/>
                    <a:pt x="29121" y="5505"/>
                  </a:cubicBezTo>
                  <a:cubicBezTo>
                    <a:pt x="28053" y="4638"/>
                    <a:pt x="17613" y="1"/>
                    <a:pt x="176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1099795" y="6063925"/>
              <a:ext cx="1049756" cy="14050"/>
            </a:xfrm>
            <a:custGeom>
              <a:avLst/>
              <a:gdLst/>
              <a:ahLst/>
              <a:cxnLst/>
              <a:rect l="l" t="t" r="r" b="b"/>
              <a:pathLst>
                <a:path w="27720" h="371" extrusionOk="0">
                  <a:moveTo>
                    <a:pt x="19445" y="1"/>
                  </a:moveTo>
                  <a:cubicBezTo>
                    <a:pt x="12279" y="1"/>
                    <a:pt x="3058" y="75"/>
                    <a:pt x="34" y="253"/>
                  </a:cubicBezTo>
                  <a:cubicBezTo>
                    <a:pt x="0" y="253"/>
                    <a:pt x="0" y="286"/>
                    <a:pt x="34" y="286"/>
                  </a:cubicBezTo>
                  <a:cubicBezTo>
                    <a:pt x="1386" y="346"/>
                    <a:pt x="3978" y="370"/>
                    <a:pt x="7072" y="370"/>
                  </a:cubicBezTo>
                  <a:cubicBezTo>
                    <a:pt x="14356" y="370"/>
                    <a:pt x="24422" y="237"/>
                    <a:pt x="27653" y="120"/>
                  </a:cubicBezTo>
                  <a:cubicBezTo>
                    <a:pt x="27720" y="120"/>
                    <a:pt x="27720" y="53"/>
                    <a:pt x="27620" y="53"/>
                  </a:cubicBezTo>
                  <a:cubicBezTo>
                    <a:pt x="26097" y="19"/>
                    <a:pt x="23028" y="1"/>
                    <a:pt x="194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1915818" y="5921913"/>
              <a:ext cx="144057" cy="136446"/>
            </a:xfrm>
            <a:custGeom>
              <a:avLst/>
              <a:gdLst/>
              <a:ahLst/>
              <a:cxnLst/>
              <a:rect l="l" t="t" r="r" b="b"/>
              <a:pathLst>
                <a:path w="3804" h="3603" extrusionOk="0">
                  <a:moveTo>
                    <a:pt x="3770" y="0"/>
                  </a:moveTo>
                  <a:cubicBezTo>
                    <a:pt x="2736" y="0"/>
                    <a:pt x="1735" y="400"/>
                    <a:pt x="1035" y="1134"/>
                  </a:cubicBezTo>
                  <a:cubicBezTo>
                    <a:pt x="368" y="1801"/>
                    <a:pt x="34" y="2669"/>
                    <a:pt x="1" y="3603"/>
                  </a:cubicBezTo>
                  <a:lnTo>
                    <a:pt x="68" y="3603"/>
                  </a:lnTo>
                  <a:cubicBezTo>
                    <a:pt x="368" y="1735"/>
                    <a:pt x="1869" y="300"/>
                    <a:pt x="3770" y="67"/>
                  </a:cubicBezTo>
                  <a:cubicBezTo>
                    <a:pt x="3804" y="67"/>
                    <a:pt x="3804" y="0"/>
                    <a:pt x="3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1561090" y="5769032"/>
              <a:ext cx="199386" cy="83768"/>
            </a:xfrm>
            <a:custGeom>
              <a:avLst/>
              <a:gdLst/>
              <a:ahLst/>
              <a:cxnLst/>
              <a:rect l="l" t="t" r="r" b="b"/>
              <a:pathLst>
                <a:path w="5265" h="2212" extrusionOk="0">
                  <a:moveTo>
                    <a:pt x="5132" y="1"/>
                  </a:moveTo>
                  <a:cubicBezTo>
                    <a:pt x="3297" y="1"/>
                    <a:pt x="1162" y="635"/>
                    <a:pt x="28" y="2136"/>
                  </a:cubicBezTo>
                  <a:cubicBezTo>
                    <a:pt x="1" y="2163"/>
                    <a:pt x="39" y="2212"/>
                    <a:pt x="90" y="2212"/>
                  </a:cubicBezTo>
                  <a:cubicBezTo>
                    <a:pt x="102" y="2212"/>
                    <a:pt x="115" y="2209"/>
                    <a:pt x="128" y="2202"/>
                  </a:cubicBezTo>
                  <a:cubicBezTo>
                    <a:pt x="1729" y="1369"/>
                    <a:pt x="3397" y="701"/>
                    <a:pt x="5165" y="201"/>
                  </a:cubicBezTo>
                  <a:cubicBezTo>
                    <a:pt x="5265" y="168"/>
                    <a:pt x="5232" y="1"/>
                    <a:pt x="51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1614373" y="5789254"/>
              <a:ext cx="199158" cy="85018"/>
            </a:xfrm>
            <a:custGeom>
              <a:avLst/>
              <a:gdLst/>
              <a:ahLst/>
              <a:cxnLst/>
              <a:rect l="l" t="t" r="r" b="b"/>
              <a:pathLst>
                <a:path w="5259" h="2245" extrusionOk="0">
                  <a:moveTo>
                    <a:pt x="5126" y="1"/>
                  </a:moveTo>
                  <a:cubicBezTo>
                    <a:pt x="3291" y="1"/>
                    <a:pt x="1189" y="634"/>
                    <a:pt x="55" y="2135"/>
                  </a:cubicBezTo>
                  <a:cubicBezTo>
                    <a:pt x="1" y="2190"/>
                    <a:pt x="58" y="2244"/>
                    <a:pt x="98" y="2244"/>
                  </a:cubicBezTo>
                  <a:cubicBezTo>
                    <a:pt x="107" y="2244"/>
                    <a:pt x="116" y="2242"/>
                    <a:pt x="122" y="2236"/>
                  </a:cubicBezTo>
                  <a:cubicBezTo>
                    <a:pt x="1723" y="1402"/>
                    <a:pt x="3391" y="701"/>
                    <a:pt x="5126" y="234"/>
                  </a:cubicBezTo>
                  <a:cubicBezTo>
                    <a:pt x="5259" y="201"/>
                    <a:pt x="5259" y="34"/>
                    <a:pt x="51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1668489" y="5810689"/>
              <a:ext cx="199386" cy="83806"/>
            </a:xfrm>
            <a:custGeom>
              <a:avLst/>
              <a:gdLst/>
              <a:ahLst/>
              <a:cxnLst/>
              <a:rect l="l" t="t" r="r" b="b"/>
              <a:pathLst>
                <a:path w="5265" h="2213" extrusionOk="0">
                  <a:moveTo>
                    <a:pt x="5000" y="0"/>
                  </a:moveTo>
                  <a:cubicBezTo>
                    <a:pt x="3195" y="0"/>
                    <a:pt x="1134" y="671"/>
                    <a:pt x="27" y="2137"/>
                  </a:cubicBezTo>
                  <a:cubicBezTo>
                    <a:pt x="0" y="2164"/>
                    <a:pt x="39" y="2212"/>
                    <a:pt x="90" y="2212"/>
                  </a:cubicBezTo>
                  <a:cubicBezTo>
                    <a:pt x="102" y="2212"/>
                    <a:pt x="115" y="2210"/>
                    <a:pt x="127" y="2203"/>
                  </a:cubicBezTo>
                  <a:cubicBezTo>
                    <a:pt x="1728" y="1369"/>
                    <a:pt x="3396" y="702"/>
                    <a:pt x="5164" y="202"/>
                  </a:cubicBezTo>
                  <a:cubicBezTo>
                    <a:pt x="5264" y="168"/>
                    <a:pt x="5231" y="2"/>
                    <a:pt x="5131" y="2"/>
                  </a:cubicBezTo>
                  <a:cubicBezTo>
                    <a:pt x="5087" y="1"/>
                    <a:pt x="5044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1721772" y="5832161"/>
              <a:ext cx="199158" cy="83806"/>
            </a:xfrm>
            <a:custGeom>
              <a:avLst/>
              <a:gdLst/>
              <a:ahLst/>
              <a:cxnLst/>
              <a:rect l="l" t="t" r="r" b="b"/>
              <a:pathLst>
                <a:path w="5259" h="2213" extrusionOk="0">
                  <a:moveTo>
                    <a:pt x="4994" y="1"/>
                  </a:moveTo>
                  <a:cubicBezTo>
                    <a:pt x="3191" y="1"/>
                    <a:pt x="1162" y="671"/>
                    <a:pt x="55" y="2137"/>
                  </a:cubicBezTo>
                  <a:cubicBezTo>
                    <a:pt x="1" y="2164"/>
                    <a:pt x="56" y="2212"/>
                    <a:pt x="97" y="2212"/>
                  </a:cubicBezTo>
                  <a:cubicBezTo>
                    <a:pt x="106" y="2212"/>
                    <a:pt x="115" y="2210"/>
                    <a:pt x="121" y="2203"/>
                  </a:cubicBezTo>
                  <a:cubicBezTo>
                    <a:pt x="1722" y="1369"/>
                    <a:pt x="3424" y="669"/>
                    <a:pt x="5192" y="202"/>
                  </a:cubicBezTo>
                  <a:cubicBezTo>
                    <a:pt x="5258" y="135"/>
                    <a:pt x="5225" y="2"/>
                    <a:pt x="5125" y="2"/>
                  </a:cubicBezTo>
                  <a:cubicBezTo>
                    <a:pt x="5081" y="1"/>
                    <a:pt x="5038" y="1"/>
                    <a:pt x="49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1067341" y="5908015"/>
              <a:ext cx="156289" cy="121298"/>
            </a:xfrm>
            <a:custGeom>
              <a:avLst/>
              <a:gdLst/>
              <a:ahLst/>
              <a:cxnLst/>
              <a:rect l="l" t="t" r="r" b="b"/>
              <a:pathLst>
                <a:path w="4127" h="3203" extrusionOk="0">
                  <a:moveTo>
                    <a:pt x="2058" y="0"/>
                  </a:moveTo>
                  <a:cubicBezTo>
                    <a:pt x="0" y="0"/>
                    <a:pt x="23" y="3203"/>
                    <a:pt x="2060" y="3203"/>
                  </a:cubicBezTo>
                  <a:cubicBezTo>
                    <a:pt x="2070" y="3203"/>
                    <a:pt x="2081" y="3203"/>
                    <a:pt x="2091" y="3202"/>
                  </a:cubicBezTo>
                  <a:cubicBezTo>
                    <a:pt x="4126" y="3202"/>
                    <a:pt x="4126" y="0"/>
                    <a:pt x="20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1665725" y="5571350"/>
              <a:ext cx="197075" cy="227788"/>
            </a:xfrm>
            <a:custGeom>
              <a:avLst/>
              <a:gdLst/>
              <a:ahLst/>
              <a:cxnLst/>
              <a:rect l="l" t="t" r="r" b="b"/>
              <a:pathLst>
                <a:path w="5204" h="6015" extrusionOk="0">
                  <a:moveTo>
                    <a:pt x="3545" y="489"/>
                  </a:moveTo>
                  <a:cubicBezTo>
                    <a:pt x="3904" y="489"/>
                    <a:pt x="4196" y="746"/>
                    <a:pt x="4270" y="1485"/>
                  </a:cubicBezTo>
                  <a:cubicBezTo>
                    <a:pt x="4370" y="2586"/>
                    <a:pt x="2836" y="3653"/>
                    <a:pt x="2102" y="4220"/>
                  </a:cubicBezTo>
                  <a:cubicBezTo>
                    <a:pt x="1468" y="4687"/>
                    <a:pt x="801" y="5121"/>
                    <a:pt x="200" y="5588"/>
                  </a:cubicBezTo>
                  <a:cubicBezTo>
                    <a:pt x="501" y="4654"/>
                    <a:pt x="834" y="3753"/>
                    <a:pt x="1234" y="2886"/>
                  </a:cubicBezTo>
                  <a:cubicBezTo>
                    <a:pt x="1401" y="2452"/>
                    <a:pt x="1635" y="2019"/>
                    <a:pt x="1868" y="1618"/>
                  </a:cubicBezTo>
                  <a:cubicBezTo>
                    <a:pt x="2121" y="1240"/>
                    <a:pt x="2931" y="489"/>
                    <a:pt x="3545" y="489"/>
                  </a:cubicBezTo>
                  <a:close/>
                  <a:moveTo>
                    <a:pt x="3481" y="0"/>
                  </a:moveTo>
                  <a:cubicBezTo>
                    <a:pt x="2773" y="0"/>
                    <a:pt x="2070" y="551"/>
                    <a:pt x="1668" y="1118"/>
                  </a:cubicBezTo>
                  <a:cubicBezTo>
                    <a:pt x="701" y="2486"/>
                    <a:pt x="134" y="4120"/>
                    <a:pt x="0" y="5788"/>
                  </a:cubicBezTo>
                  <a:cubicBezTo>
                    <a:pt x="0" y="5821"/>
                    <a:pt x="34" y="5855"/>
                    <a:pt x="67" y="5855"/>
                  </a:cubicBezTo>
                  <a:cubicBezTo>
                    <a:pt x="91" y="5952"/>
                    <a:pt x="187" y="6014"/>
                    <a:pt x="289" y="6014"/>
                  </a:cubicBezTo>
                  <a:cubicBezTo>
                    <a:pt x="327" y="6014"/>
                    <a:pt x="365" y="6006"/>
                    <a:pt x="400" y="5988"/>
                  </a:cubicBezTo>
                  <a:cubicBezTo>
                    <a:pt x="1701" y="5087"/>
                    <a:pt x="3202" y="4287"/>
                    <a:pt x="4203" y="3019"/>
                  </a:cubicBezTo>
                  <a:cubicBezTo>
                    <a:pt x="4770" y="2252"/>
                    <a:pt x="5204" y="1051"/>
                    <a:pt x="4337" y="317"/>
                  </a:cubicBezTo>
                  <a:cubicBezTo>
                    <a:pt x="4064" y="94"/>
                    <a:pt x="3772" y="0"/>
                    <a:pt x="34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1413889" y="5697268"/>
              <a:ext cx="269559" cy="122358"/>
            </a:xfrm>
            <a:custGeom>
              <a:avLst/>
              <a:gdLst/>
              <a:ahLst/>
              <a:cxnLst/>
              <a:rect l="l" t="t" r="r" b="b"/>
              <a:pathLst>
                <a:path w="7118" h="3231" extrusionOk="0">
                  <a:moveTo>
                    <a:pt x="2232" y="540"/>
                  </a:moveTo>
                  <a:cubicBezTo>
                    <a:pt x="2465" y="540"/>
                    <a:pt x="2673" y="561"/>
                    <a:pt x="2814" y="595"/>
                  </a:cubicBezTo>
                  <a:cubicBezTo>
                    <a:pt x="3281" y="695"/>
                    <a:pt x="3715" y="828"/>
                    <a:pt x="4148" y="995"/>
                  </a:cubicBezTo>
                  <a:cubicBezTo>
                    <a:pt x="5049" y="1362"/>
                    <a:pt x="5916" y="1796"/>
                    <a:pt x="6784" y="2263"/>
                  </a:cubicBezTo>
                  <a:cubicBezTo>
                    <a:pt x="6016" y="2330"/>
                    <a:pt x="5249" y="2463"/>
                    <a:pt x="4449" y="2563"/>
                  </a:cubicBezTo>
                  <a:cubicBezTo>
                    <a:pt x="4037" y="2639"/>
                    <a:pt x="3422" y="2737"/>
                    <a:pt x="2813" y="2737"/>
                  </a:cubicBezTo>
                  <a:cubicBezTo>
                    <a:pt x="2090" y="2737"/>
                    <a:pt x="1375" y="2600"/>
                    <a:pt x="1013" y="2129"/>
                  </a:cubicBezTo>
                  <a:cubicBezTo>
                    <a:pt x="0" y="877"/>
                    <a:pt x="1308" y="540"/>
                    <a:pt x="2232" y="540"/>
                  </a:cubicBezTo>
                  <a:close/>
                  <a:moveTo>
                    <a:pt x="2014" y="1"/>
                  </a:moveTo>
                  <a:cubicBezTo>
                    <a:pt x="1160" y="1"/>
                    <a:pt x="253" y="362"/>
                    <a:pt x="146" y="1329"/>
                  </a:cubicBezTo>
                  <a:cubicBezTo>
                    <a:pt x="12" y="2463"/>
                    <a:pt x="1180" y="3030"/>
                    <a:pt x="2114" y="3163"/>
                  </a:cubicBezTo>
                  <a:cubicBezTo>
                    <a:pt x="2434" y="3210"/>
                    <a:pt x="2755" y="3230"/>
                    <a:pt x="3077" y="3230"/>
                  </a:cubicBezTo>
                  <a:cubicBezTo>
                    <a:pt x="4366" y="3230"/>
                    <a:pt x="5663" y="2910"/>
                    <a:pt x="6917" y="2696"/>
                  </a:cubicBezTo>
                  <a:cubicBezTo>
                    <a:pt x="7050" y="2663"/>
                    <a:pt x="7117" y="2496"/>
                    <a:pt x="7050" y="2363"/>
                  </a:cubicBezTo>
                  <a:cubicBezTo>
                    <a:pt x="7084" y="2330"/>
                    <a:pt x="7084" y="2296"/>
                    <a:pt x="7050" y="2296"/>
                  </a:cubicBezTo>
                  <a:cubicBezTo>
                    <a:pt x="5783" y="1162"/>
                    <a:pt x="4248" y="395"/>
                    <a:pt x="2614" y="61"/>
                  </a:cubicBezTo>
                  <a:cubicBezTo>
                    <a:pt x="2425" y="22"/>
                    <a:pt x="2221" y="1"/>
                    <a:pt x="20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-82620" y="2532624"/>
              <a:ext cx="1868392" cy="3064668"/>
            </a:xfrm>
            <a:custGeom>
              <a:avLst/>
              <a:gdLst/>
              <a:ahLst/>
              <a:cxnLst/>
              <a:rect l="l" t="t" r="r" b="b"/>
              <a:pathLst>
                <a:path w="49337" h="80926" extrusionOk="0">
                  <a:moveTo>
                    <a:pt x="1" y="1"/>
                  </a:moveTo>
                  <a:cubicBezTo>
                    <a:pt x="1" y="1"/>
                    <a:pt x="17046" y="38161"/>
                    <a:pt x="17613" y="40696"/>
                  </a:cubicBezTo>
                  <a:cubicBezTo>
                    <a:pt x="18481" y="44599"/>
                    <a:pt x="27287" y="80925"/>
                    <a:pt x="27287" y="80925"/>
                  </a:cubicBezTo>
                  <a:lnTo>
                    <a:pt x="49336" y="80525"/>
                  </a:lnTo>
                  <a:cubicBezTo>
                    <a:pt x="49336" y="80525"/>
                    <a:pt x="41364" y="48736"/>
                    <a:pt x="37761" y="37594"/>
                  </a:cubicBezTo>
                  <a:cubicBezTo>
                    <a:pt x="35159" y="29555"/>
                    <a:pt x="20616" y="801"/>
                    <a:pt x="20616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1003795" y="5442554"/>
              <a:ext cx="708434" cy="15640"/>
            </a:xfrm>
            <a:custGeom>
              <a:avLst/>
              <a:gdLst/>
              <a:ahLst/>
              <a:cxnLst/>
              <a:rect l="l" t="t" r="r" b="b"/>
              <a:pathLst>
                <a:path w="18707" h="413" extrusionOk="0">
                  <a:moveTo>
                    <a:pt x="11142" y="1"/>
                  </a:moveTo>
                  <a:cubicBezTo>
                    <a:pt x="7007" y="1"/>
                    <a:pt x="2402" y="57"/>
                    <a:pt x="33" y="283"/>
                  </a:cubicBezTo>
                  <a:cubicBezTo>
                    <a:pt x="0" y="283"/>
                    <a:pt x="0" y="349"/>
                    <a:pt x="33" y="349"/>
                  </a:cubicBezTo>
                  <a:cubicBezTo>
                    <a:pt x="354" y="394"/>
                    <a:pt x="1300" y="412"/>
                    <a:pt x="2612" y="412"/>
                  </a:cubicBezTo>
                  <a:cubicBezTo>
                    <a:pt x="7174" y="412"/>
                    <a:pt x="16160" y="194"/>
                    <a:pt x="18647" y="116"/>
                  </a:cubicBezTo>
                  <a:cubicBezTo>
                    <a:pt x="18654" y="120"/>
                    <a:pt x="18661" y="121"/>
                    <a:pt x="18667" y="121"/>
                  </a:cubicBezTo>
                  <a:cubicBezTo>
                    <a:pt x="18707" y="121"/>
                    <a:pt x="18707" y="44"/>
                    <a:pt x="18667" y="44"/>
                  </a:cubicBezTo>
                  <a:cubicBezTo>
                    <a:pt x="18661" y="44"/>
                    <a:pt x="18654" y="45"/>
                    <a:pt x="18647" y="49"/>
                  </a:cubicBezTo>
                  <a:cubicBezTo>
                    <a:pt x="17264" y="35"/>
                    <a:pt x="14344" y="1"/>
                    <a:pt x="111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105973" y="2660965"/>
              <a:ext cx="912023" cy="2729480"/>
            </a:xfrm>
            <a:custGeom>
              <a:avLst/>
              <a:gdLst/>
              <a:ahLst/>
              <a:cxnLst/>
              <a:rect l="l" t="t" r="r" b="b"/>
              <a:pathLst>
                <a:path w="24083" h="72075" extrusionOk="0">
                  <a:moveTo>
                    <a:pt x="71" y="0"/>
                  </a:moveTo>
                  <a:cubicBezTo>
                    <a:pt x="44" y="0"/>
                    <a:pt x="1" y="24"/>
                    <a:pt x="24" y="47"/>
                  </a:cubicBezTo>
                  <a:cubicBezTo>
                    <a:pt x="2059" y="4551"/>
                    <a:pt x="4194" y="9054"/>
                    <a:pt x="6262" y="13524"/>
                  </a:cubicBezTo>
                  <a:lnTo>
                    <a:pt x="9498" y="20262"/>
                  </a:lnTo>
                  <a:cubicBezTo>
                    <a:pt x="10532" y="22530"/>
                    <a:pt x="11633" y="24765"/>
                    <a:pt x="12633" y="27033"/>
                  </a:cubicBezTo>
                  <a:cubicBezTo>
                    <a:pt x="13601" y="29202"/>
                    <a:pt x="14401" y="31470"/>
                    <a:pt x="15035" y="33772"/>
                  </a:cubicBezTo>
                  <a:cubicBezTo>
                    <a:pt x="15669" y="36107"/>
                    <a:pt x="16203" y="38475"/>
                    <a:pt x="16703" y="40810"/>
                  </a:cubicBezTo>
                  <a:cubicBezTo>
                    <a:pt x="17804" y="45714"/>
                    <a:pt x="18905" y="50584"/>
                    <a:pt x="20005" y="55487"/>
                  </a:cubicBezTo>
                  <a:cubicBezTo>
                    <a:pt x="21106" y="60357"/>
                    <a:pt x="22207" y="65261"/>
                    <a:pt x="23308" y="70131"/>
                  </a:cubicBezTo>
                  <a:lnTo>
                    <a:pt x="23741" y="71966"/>
                  </a:lnTo>
                  <a:cubicBezTo>
                    <a:pt x="23754" y="72042"/>
                    <a:pt x="23811" y="72075"/>
                    <a:pt x="23872" y="72075"/>
                  </a:cubicBezTo>
                  <a:cubicBezTo>
                    <a:pt x="23971" y="72075"/>
                    <a:pt x="24083" y="71989"/>
                    <a:pt x="24042" y="71866"/>
                  </a:cubicBezTo>
                  <a:cubicBezTo>
                    <a:pt x="22941" y="66995"/>
                    <a:pt x="21873" y="62092"/>
                    <a:pt x="20773" y="57188"/>
                  </a:cubicBezTo>
                  <a:cubicBezTo>
                    <a:pt x="19672" y="52285"/>
                    <a:pt x="18571" y="47415"/>
                    <a:pt x="17470" y="42545"/>
                  </a:cubicBezTo>
                  <a:cubicBezTo>
                    <a:pt x="16403" y="37774"/>
                    <a:pt x="15502" y="32971"/>
                    <a:pt x="13634" y="28434"/>
                  </a:cubicBezTo>
                  <a:cubicBezTo>
                    <a:pt x="12734" y="26233"/>
                    <a:pt x="11699" y="24098"/>
                    <a:pt x="10665" y="21963"/>
                  </a:cubicBezTo>
                  <a:cubicBezTo>
                    <a:pt x="9598" y="19695"/>
                    <a:pt x="8531" y="17427"/>
                    <a:pt x="7430" y="15158"/>
                  </a:cubicBezTo>
                  <a:cubicBezTo>
                    <a:pt x="5262" y="10688"/>
                    <a:pt x="3093" y="6185"/>
                    <a:pt x="925" y="1682"/>
                  </a:cubicBezTo>
                  <a:lnTo>
                    <a:pt x="91" y="14"/>
                  </a:lnTo>
                  <a:cubicBezTo>
                    <a:pt x="91" y="4"/>
                    <a:pt x="83" y="0"/>
                    <a:pt x="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-82620" y="2532624"/>
              <a:ext cx="1016961" cy="2981278"/>
            </a:xfrm>
            <a:custGeom>
              <a:avLst/>
              <a:gdLst/>
              <a:ahLst/>
              <a:cxnLst/>
              <a:rect l="l" t="t" r="r" b="b"/>
              <a:pathLst>
                <a:path w="26854" h="78724" extrusionOk="0">
                  <a:moveTo>
                    <a:pt x="1" y="1"/>
                  </a:moveTo>
                  <a:cubicBezTo>
                    <a:pt x="1" y="1"/>
                    <a:pt x="17046" y="38161"/>
                    <a:pt x="17613" y="40696"/>
                  </a:cubicBezTo>
                  <a:cubicBezTo>
                    <a:pt x="18347" y="43965"/>
                    <a:pt x="24719" y="70384"/>
                    <a:pt x="26687" y="78524"/>
                  </a:cubicBezTo>
                  <a:lnTo>
                    <a:pt x="26853" y="78724"/>
                  </a:lnTo>
                  <a:lnTo>
                    <a:pt x="16646" y="6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-597992" y="4973194"/>
              <a:ext cx="1140720" cy="1249407"/>
            </a:xfrm>
            <a:custGeom>
              <a:avLst/>
              <a:gdLst/>
              <a:ahLst/>
              <a:cxnLst/>
              <a:rect l="l" t="t" r="r" b="b"/>
              <a:pathLst>
                <a:path w="30122" h="32992" extrusionOk="0">
                  <a:moveTo>
                    <a:pt x="9140" y="1"/>
                  </a:moveTo>
                  <a:cubicBezTo>
                    <a:pt x="9140" y="1"/>
                    <a:pt x="5604" y="8240"/>
                    <a:pt x="3636" y="13043"/>
                  </a:cubicBezTo>
                  <a:cubicBezTo>
                    <a:pt x="2936" y="14778"/>
                    <a:pt x="2435" y="16079"/>
                    <a:pt x="2369" y="16346"/>
                  </a:cubicBezTo>
                  <a:cubicBezTo>
                    <a:pt x="1401" y="20582"/>
                    <a:pt x="0" y="23918"/>
                    <a:pt x="100" y="24819"/>
                  </a:cubicBezTo>
                  <a:cubicBezTo>
                    <a:pt x="100" y="24885"/>
                    <a:pt x="134" y="24952"/>
                    <a:pt x="167" y="24985"/>
                  </a:cubicBezTo>
                  <a:cubicBezTo>
                    <a:pt x="1030" y="25882"/>
                    <a:pt x="27870" y="32992"/>
                    <a:pt x="29105" y="32992"/>
                  </a:cubicBezTo>
                  <a:cubicBezTo>
                    <a:pt x="29111" y="32992"/>
                    <a:pt x="29116" y="32991"/>
                    <a:pt x="29121" y="32991"/>
                  </a:cubicBezTo>
                  <a:cubicBezTo>
                    <a:pt x="30122" y="32891"/>
                    <a:pt x="29988" y="30022"/>
                    <a:pt x="29188" y="28955"/>
                  </a:cubicBezTo>
                  <a:cubicBezTo>
                    <a:pt x="28354" y="27854"/>
                    <a:pt x="19414" y="20716"/>
                    <a:pt x="19414" y="20716"/>
                  </a:cubicBezTo>
                  <a:lnTo>
                    <a:pt x="20315" y="17613"/>
                  </a:lnTo>
                  <a:lnTo>
                    <a:pt x="26819" y="4537"/>
                  </a:lnTo>
                  <a:lnTo>
                    <a:pt x="9140" y="1"/>
                  </a:ln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-597992" y="5467132"/>
              <a:ext cx="1140720" cy="755469"/>
            </a:xfrm>
            <a:custGeom>
              <a:avLst/>
              <a:gdLst/>
              <a:ahLst/>
              <a:cxnLst/>
              <a:rect l="l" t="t" r="r" b="b"/>
              <a:pathLst>
                <a:path w="30122" h="19949" extrusionOk="0">
                  <a:moveTo>
                    <a:pt x="3636" y="0"/>
                  </a:moveTo>
                  <a:cubicBezTo>
                    <a:pt x="2936" y="1735"/>
                    <a:pt x="2435" y="3036"/>
                    <a:pt x="2369" y="3303"/>
                  </a:cubicBezTo>
                  <a:cubicBezTo>
                    <a:pt x="1401" y="7539"/>
                    <a:pt x="0" y="10875"/>
                    <a:pt x="100" y="11776"/>
                  </a:cubicBezTo>
                  <a:cubicBezTo>
                    <a:pt x="100" y="11842"/>
                    <a:pt x="134" y="11909"/>
                    <a:pt x="167" y="11942"/>
                  </a:cubicBezTo>
                  <a:cubicBezTo>
                    <a:pt x="1030" y="12839"/>
                    <a:pt x="27870" y="19949"/>
                    <a:pt x="29105" y="19949"/>
                  </a:cubicBezTo>
                  <a:cubicBezTo>
                    <a:pt x="29111" y="19949"/>
                    <a:pt x="29116" y="19948"/>
                    <a:pt x="29121" y="19948"/>
                  </a:cubicBezTo>
                  <a:cubicBezTo>
                    <a:pt x="30122" y="19848"/>
                    <a:pt x="29988" y="16979"/>
                    <a:pt x="29188" y="15912"/>
                  </a:cubicBezTo>
                  <a:cubicBezTo>
                    <a:pt x="28354" y="14811"/>
                    <a:pt x="19414" y="7673"/>
                    <a:pt x="19414" y="7673"/>
                  </a:cubicBezTo>
                  <a:lnTo>
                    <a:pt x="20315" y="4570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-603067" y="5592179"/>
              <a:ext cx="1145795" cy="630422"/>
            </a:xfrm>
            <a:custGeom>
              <a:avLst/>
              <a:gdLst/>
              <a:ahLst/>
              <a:cxnLst/>
              <a:rect l="l" t="t" r="r" b="b"/>
              <a:pathLst>
                <a:path w="30256" h="16647" extrusionOk="0">
                  <a:moveTo>
                    <a:pt x="2503" y="1"/>
                  </a:moveTo>
                  <a:cubicBezTo>
                    <a:pt x="701" y="4638"/>
                    <a:pt x="1" y="8307"/>
                    <a:pt x="301" y="8640"/>
                  </a:cubicBezTo>
                  <a:cubicBezTo>
                    <a:pt x="1164" y="9537"/>
                    <a:pt x="28004" y="16647"/>
                    <a:pt x="29239" y="16647"/>
                  </a:cubicBezTo>
                  <a:cubicBezTo>
                    <a:pt x="29245" y="16647"/>
                    <a:pt x="29250" y="16646"/>
                    <a:pt x="29255" y="16646"/>
                  </a:cubicBezTo>
                  <a:cubicBezTo>
                    <a:pt x="30256" y="16546"/>
                    <a:pt x="30156" y="13677"/>
                    <a:pt x="29322" y="12610"/>
                  </a:cubicBezTo>
                  <a:cubicBezTo>
                    <a:pt x="28488" y="11509"/>
                    <a:pt x="19548" y="4371"/>
                    <a:pt x="19548" y="4371"/>
                  </a:cubicBezTo>
                  <a:lnTo>
                    <a:pt x="25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-513353" y="5920625"/>
              <a:ext cx="1018173" cy="261530"/>
            </a:xfrm>
            <a:custGeom>
              <a:avLst/>
              <a:gdLst/>
              <a:ahLst/>
              <a:cxnLst/>
              <a:rect l="l" t="t" r="r" b="b"/>
              <a:pathLst>
                <a:path w="26886" h="6906" extrusionOk="0">
                  <a:moveTo>
                    <a:pt x="67" y="1"/>
                  </a:moveTo>
                  <a:cubicBezTo>
                    <a:pt x="0" y="1"/>
                    <a:pt x="0" y="1"/>
                    <a:pt x="67" y="34"/>
                  </a:cubicBezTo>
                  <a:cubicBezTo>
                    <a:pt x="4403" y="1368"/>
                    <a:pt x="22316" y="5872"/>
                    <a:pt x="26786" y="6906"/>
                  </a:cubicBezTo>
                  <a:cubicBezTo>
                    <a:pt x="26853" y="6906"/>
                    <a:pt x="26886" y="6839"/>
                    <a:pt x="26786" y="6839"/>
                  </a:cubicBezTo>
                  <a:cubicBezTo>
                    <a:pt x="22383" y="5571"/>
                    <a:pt x="4503" y="90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281197" y="6011589"/>
              <a:ext cx="171854" cy="100772"/>
            </a:xfrm>
            <a:custGeom>
              <a:avLst/>
              <a:gdLst/>
              <a:ahLst/>
              <a:cxnLst/>
              <a:rect l="l" t="t" r="r" b="b"/>
              <a:pathLst>
                <a:path w="4538" h="2661" extrusionOk="0">
                  <a:moveTo>
                    <a:pt x="3514" y="0"/>
                  </a:moveTo>
                  <a:cubicBezTo>
                    <a:pt x="2847" y="0"/>
                    <a:pt x="2180" y="178"/>
                    <a:pt x="1602" y="534"/>
                  </a:cubicBezTo>
                  <a:cubicBezTo>
                    <a:pt x="801" y="1001"/>
                    <a:pt x="234" y="1768"/>
                    <a:pt x="1" y="2636"/>
                  </a:cubicBezTo>
                  <a:cubicBezTo>
                    <a:pt x="1" y="2652"/>
                    <a:pt x="9" y="2661"/>
                    <a:pt x="17" y="2661"/>
                  </a:cubicBezTo>
                  <a:cubicBezTo>
                    <a:pt x="26" y="2661"/>
                    <a:pt x="34" y="2652"/>
                    <a:pt x="34" y="2636"/>
                  </a:cubicBezTo>
                  <a:cubicBezTo>
                    <a:pt x="748" y="1118"/>
                    <a:pt x="2259" y="158"/>
                    <a:pt x="3903" y="158"/>
                  </a:cubicBezTo>
                  <a:cubicBezTo>
                    <a:pt x="4102" y="158"/>
                    <a:pt x="4302" y="172"/>
                    <a:pt x="4504" y="201"/>
                  </a:cubicBezTo>
                  <a:cubicBezTo>
                    <a:pt x="4537" y="201"/>
                    <a:pt x="4537" y="167"/>
                    <a:pt x="4504" y="134"/>
                  </a:cubicBezTo>
                  <a:cubicBezTo>
                    <a:pt x="4182" y="45"/>
                    <a:pt x="3848" y="0"/>
                    <a:pt x="35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-10439" y="5780999"/>
              <a:ext cx="214609" cy="43929"/>
            </a:xfrm>
            <a:custGeom>
              <a:avLst/>
              <a:gdLst/>
              <a:ahLst/>
              <a:cxnLst/>
              <a:rect l="l" t="t" r="r" b="b"/>
              <a:pathLst>
                <a:path w="5667" h="1160" extrusionOk="0">
                  <a:moveTo>
                    <a:pt x="3447" y="0"/>
                  </a:moveTo>
                  <a:cubicBezTo>
                    <a:pt x="2219" y="0"/>
                    <a:pt x="983" y="311"/>
                    <a:pt x="30" y="1053"/>
                  </a:cubicBezTo>
                  <a:cubicBezTo>
                    <a:pt x="1" y="1081"/>
                    <a:pt x="22" y="1159"/>
                    <a:pt x="70" y="1159"/>
                  </a:cubicBezTo>
                  <a:cubicBezTo>
                    <a:pt x="78" y="1159"/>
                    <a:pt x="87" y="1157"/>
                    <a:pt x="96" y="1153"/>
                  </a:cubicBezTo>
                  <a:cubicBezTo>
                    <a:pt x="1864" y="752"/>
                    <a:pt x="3666" y="519"/>
                    <a:pt x="5467" y="519"/>
                  </a:cubicBezTo>
                  <a:cubicBezTo>
                    <a:pt x="5634" y="519"/>
                    <a:pt x="5667" y="285"/>
                    <a:pt x="5500" y="285"/>
                  </a:cubicBezTo>
                  <a:cubicBezTo>
                    <a:pt x="4855" y="103"/>
                    <a:pt x="4152" y="0"/>
                    <a:pt x="34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36141" y="5814400"/>
              <a:ext cx="213511" cy="44384"/>
            </a:xfrm>
            <a:custGeom>
              <a:avLst/>
              <a:gdLst/>
              <a:ahLst/>
              <a:cxnLst/>
              <a:rect l="l" t="t" r="r" b="b"/>
              <a:pathLst>
                <a:path w="5638" h="1172" extrusionOk="0">
                  <a:moveTo>
                    <a:pt x="3443" y="0"/>
                  </a:moveTo>
                  <a:cubicBezTo>
                    <a:pt x="2218" y="0"/>
                    <a:pt x="985" y="298"/>
                    <a:pt x="34" y="1038"/>
                  </a:cubicBezTo>
                  <a:cubicBezTo>
                    <a:pt x="0" y="1105"/>
                    <a:pt x="34" y="1171"/>
                    <a:pt x="101" y="1171"/>
                  </a:cubicBezTo>
                  <a:cubicBezTo>
                    <a:pt x="1868" y="738"/>
                    <a:pt x="3670" y="537"/>
                    <a:pt x="5504" y="504"/>
                  </a:cubicBezTo>
                  <a:cubicBezTo>
                    <a:pt x="5604" y="471"/>
                    <a:pt x="5638" y="304"/>
                    <a:pt x="5504" y="271"/>
                  </a:cubicBezTo>
                  <a:cubicBezTo>
                    <a:pt x="4857" y="100"/>
                    <a:pt x="4151" y="0"/>
                    <a:pt x="34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81963" y="5847953"/>
              <a:ext cx="213170" cy="43929"/>
            </a:xfrm>
            <a:custGeom>
              <a:avLst/>
              <a:gdLst/>
              <a:ahLst/>
              <a:cxnLst/>
              <a:rect l="l" t="t" r="r" b="b"/>
              <a:pathLst>
                <a:path w="5629" h="1160" extrusionOk="0">
                  <a:moveTo>
                    <a:pt x="3475" y="0"/>
                  </a:moveTo>
                  <a:cubicBezTo>
                    <a:pt x="2247" y="0"/>
                    <a:pt x="1011" y="311"/>
                    <a:pt x="58" y="1052"/>
                  </a:cubicBezTo>
                  <a:cubicBezTo>
                    <a:pt x="1" y="1081"/>
                    <a:pt x="42" y="1159"/>
                    <a:pt x="97" y="1159"/>
                  </a:cubicBezTo>
                  <a:cubicBezTo>
                    <a:pt x="106" y="1159"/>
                    <a:pt x="115" y="1157"/>
                    <a:pt x="125" y="1153"/>
                  </a:cubicBezTo>
                  <a:cubicBezTo>
                    <a:pt x="1893" y="752"/>
                    <a:pt x="3694" y="519"/>
                    <a:pt x="5495" y="519"/>
                  </a:cubicBezTo>
                  <a:cubicBezTo>
                    <a:pt x="5629" y="485"/>
                    <a:pt x="5629" y="319"/>
                    <a:pt x="5529" y="285"/>
                  </a:cubicBezTo>
                  <a:cubicBezTo>
                    <a:pt x="4883" y="103"/>
                    <a:pt x="4181" y="0"/>
                    <a:pt x="34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129604" y="5882036"/>
              <a:ext cx="213549" cy="43702"/>
            </a:xfrm>
            <a:custGeom>
              <a:avLst/>
              <a:gdLst/>
              <a:ahLst/>
              <a:cxnLst/>
              <a:rect l="l" t="t" r="r" b="b"/>
              <a:pathLst>
                <a:path w="5639" h="1154" extrusionOk="0">
                  <a:moveTo>
                    <a:pt x="3476" y="1"/>
                  </a:moveTo>
                  <a:cubicBezTo>
                    <a:pt x="2241" y="1"/>
                    <a:pt x="1000" y="312"/>
                    <a:pt x="68" y="1053"/>
                  </a:cubicBezTo>
                  <a:cubicBezTo>
                    <a:pt x="1" y="1086"/>
                    <a:pt x="68" y="1153"/>
                    <a:pt x="134" y="1153"/>
                  </a:cubicBezTo>
                  <a:cubicBezTo>
                    <a:pt x="1902" y="753"/>
                    <a:pt x="3704" y="519"/>
                    <a:pt x="5505" y="486"/>
                  </a:cubicBezTo>
                  <a:cubicBezTo>
                    <a:pt x="5605" y="486"/>
                    <a:pt x="5638" y="319"/>
                    <a:pt x="5538" y="286"/>
                  </a:cubicBezTo>
                  <a:cubicBezTo>
                    <a:pt x="4893" y="103"/>
                    <a:pt x="4186" y="1"/>
                    <a:pt x="34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-526456" y="5769259"/>
              <a:ext cx="169203" cy="121904"/>
            </a:xfrm>
            <a:custGeom>
              <a:avLst/>
              <a:gdLst/>
              <a:ahLst/>
              <a:cxnLst/>
              <a:rect l="l" t="t" r="r" b="b"/>
              <a:pathLst>
                <a:path w="4468" h="3219" extrusionOk="0">
                  <a:moveTo>
                    <a:pt x="2166" y="0"/>
                  </a:moveTo>
                  <a:cubicBezTo>
                    <a:pt x="509" y="0"/>
                    <a:pt x="1" y="2672"/>
                    <a:pt x="1814" y="3164"/>
                  </a:cubicBezTo>
                  <a:cubicBezTo>
                    <a:pt x="1962" y="3201"/>
                    <a:pt x="2104" y="3218"/>
                    <a:pt x="2239" y="3218"/>
                  </a:cubicBezTo>
                  <a:cubicBezTo>
                    <a:pt x="3919" y="3218"/>
                    <a:pt x="4467" y="525"/>
                    <a:pt x="2614" y="62"/>
                  </a:cubicBezTo>
                  <a:cubicBezTo>
                    <a:pt x="2457" y="20"/>
                    <a:pt x="2307" y="0"/>
                    <a:pt x="2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105632" y="5608880"/>
              <a:ext cx="237521" cy="192455"/>
            </a:xfrm>
            <a:custGeom>
              <a:avLst/>
              <a:gdLst/>
              <a:ahLst/>
              <a:cxnLst/>
              <a:rect l="l" t="t" r="r" b="b"/>
              <a:pathLst>
                <a:path w="6272" h="5082" extrusionOk="0">
                  <a:moveTo>
                    <a:pt x="4555" y="536"/>
                  </a:moveTo>
                  <a:cubicBezTo>
                    <a:pt x="5027" y="536"/>
                    <a:pt x="5371" y="817"/>
                    <a:pt x="5237" y="1695"/>
                  </a:cubicBezTo>
                  <a:cubicBezTo>
                    <a:pt x="5070" y="2796"/>
                    <a:pt x="3302" y="3429"/>
                    <a:pt x="2435" y="3796"/>
                  </a:cubicBezTo>
                  <a:cubicBezTo>
                    <a:pt x="1701" y="4096"/>
                    <a:pt x="967" y="4330"/>
                    <a:pt x="267" y="4630"/>
                  </a:cubicBezTo>
                  <a:cubicBezTo>
                    <a:pt x="767" y="3796"/>
                    <a:pt x="1334" y="3029"/>
                    <a:pt x="1935" y="2262"/>
                  </a:cubicBezTo>
                  <a:cubicBezTo>
                    <a:pt x="2235" y="1895"/>
                    <a:pt x="2535" y="1561"/>
                    <a:pt x="2869" y="1228"/>
                  </a:cubicBezTo>
                  <a:cubicBezTo>
                    <a:pt x="3183" y="969"/>
                    <a:pt x="3968" y="536"/>
                    <a:pt x="4555" y="536"/>
                  </a:cubicBezTo>
                  <a:close/>
                  <a:moveTo>
                    <a:pt x="4432" y="1"/>
                  </a:moveTo>
                  <a:cubicBezTo>
                    <a:pt x="3856" y="1"/>
                    <a:pt x="3241" y="298"/>
                    <a:pt x="2802" y="661"/>
                  </a:cubicBezTo>
                  <a:cubicBezTo>
                    <a:pt x="1535" y="1761"/>
                    <a:pt x="567" y="3196"/>
                    <a:pt x="33" y="4797"/>
                  </a:cubicBezTo>
                  <a:cubicBezTo>
                    <a:pt x="0" y="4830"/>
                    <a:pt x="33" y="4830"/>
                    <a:pt x="67" y="4864"/>
                  </a:cubicBezTo>
                  <a:cubicBezTo>
                    <a:pt x="67" y="4973"/>
                    <a:pt x="156" y="5082"/>
                    <a:pt x="261" y="5082"/>
                  </a:cubicBezTo>
                  <a:cubicBezTo>
                    <a:pt x="285" y="5082"/>
                    <a:pt x="309" y="5076"/>
                    <a:pt x="334" y="5064"/>
                  </a:cubicBezTo>
                  <a:cubicBezTo>
                    <a:pt x="1835" y="4530"/>
                    <a:pt x="3503" y="4130"/>
                    <a:pt x="4770" y="3129"/>
                  </a:cubicBezTo>
                  <a:cubicBezTo>
                    <a:pt x="5504" y="2562"/>
                    <a:pt x="6271" y="1495"/>
                    <a:pt x="5571" y="594"/>
                  </a:cubicBezTo>
                  <a:cubicBezTo>
                    <a:pt x="5271" y="166"/>
                    <a:pt x="4862" y="1"/>
                    <a:pt x="443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-138175" y="5651445"/>
              <a:ext cx="261530" cy="149208"/>
            </a:xfrm>
            <a:custGeom>
              <a:avLst/>
              <a:gdLst/>
              <a:ahLst/>
              <a:cxnLst/>
              <a:rect l="l" t="t" r="r" b="b"/>
              <a:pathLst>
                <a:path w="6906" h="3940" extrusionOk="0">
                  <a:moveTo>
                    <a:pt x="1837" y="558"/>
                  </a:moveTo>
                  <a:cubicBezTo>
                    <a:pt x="2353" y="558"/>
                    <a:pt x="2947" y="727"/>
                    <a:pt x="3236" y="871"/>
                  </a:cubicBezTo>
                  <a:cubicBezTo>
                    <a:pt x="3636" y="1071"/>
                    <a:pt x="4036" y="1338"/>
                    <a:pt x="4403" y="1605"/>
                  </a:cubicBezTo>
                  <a:cubicBezTo>
                    <a:pt x="5171" y="2205"/>
                    <a:pt x="5904" y="2839"/>
                    <a:pt x="6638" y="3506"/>
                  </a:cubicBezTo>
                  <a:cubicBezTo>
                    <a:pt x="5871" y="3373"/>
                    <a:pt x="5070" y="3306"/>
                    <a:pt x="4303" y="3206"/>
                  </a:cubicBezTo>
                  <a:cubicBezTo>
                    <a:pt x="3369" y="3106"/>
                    <a:pt x="1501" y="2906"/>
                    <a:pt x="1068" y="1872"/>
                  </a:cubicBezTo>
                  <a:cubicBezTo>
                    <a:pt x="613" y="849"/>
                    <a:pt x="1158" y="558"/>
                    <a:pt x="1837" y="558"/>
                  </a:cubicBezTo>
                  <a:close/>
                  <a:moveTo>
                    <a:pt x="1903" y="1"/>
                  </a:moveTo>
                  <a:cubicBezTo>
                    <a:pt x="1292" y="1"/>
                    <a:pt x="720" y="242"/>
                    <a:pt x="467" y="904"/>
                  </a:cubicBezTo>
                  <a:cubicBezTo>
                    <a:pt x="0" y="2005"/>
                    <a:pt x="1001" y="2806"/>
                    <a:pt x="1868" y="3173"/>
                  </a:cubicBezTo>
                  <a:cubicBezTo>
                    <a:pt x="3369" y="3806"/>
                    <a:pt x="5070" y="3773"/>
                    <a:pt x="6638" y="3940"/>
                  </a:cubicBezTo>
                  <a:cubicBezTo>
                    <a:pt x="6805" y="3940"/>
                    <a:pt x="6905" y="3806"/>
                    <a:pt x="6872" y="3640"/>
                  </a:cubicBezTo>
                  <a:cubicBezTo>
                    <a:pt x="6905" y="3640"/>
                    <a:pt x="6905" y="3606"/>
                    <a:pt x="6905" y="3573"/>
                  </a:cubicBezTo>
                  <a:cubicBezTo>
                    <a:pt x="5971" y="2172"/>
                    <a:pt x="4670" y="1038"/>
                    <a:pt x="3169" y="304"/>
                  </a:cubicBezTo>
                  <a:cubicBezTo>
                    <a:pt x="2794" y="123"/>
                    <a:pt x="2339" y="1"/>
                    <a:pt x="19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-474195" y="2344410"/>
              <a:ext cx="1289776" cy="3264243"/>
            </a:xfrm>
            <a:custGeom>
              <a:avLst/>
              <a:gdLst/>
              <a:ahLst/>
              <a:cxnLst/>
              <a:rect l="l" t="t" r="r" b="b"/>
              <a:pathLst>
                <a:path w="34058" h="86196" extrusionOk="0">
                  <a:moveTo>
                    <a:pt x="8806" y="0"/>
                  </a:moveTo>
                  <a:cubicBezTo>
                    <a:pt x="5904" y="3370"/>
                    <a:pt x="2902" y="8873"/>
                    <a:pt x="4170" y="15011"/>
                  </a:cubicBezTo>
                  <a:cubicBezTo>
                    <a:pt x="4904" y="18747"/>
                    <a:pt x="14511" y="40463"/>
                    <a:pt x="14644" y="42731"/>
                  </a:cubicBezTo>
                  <a:cubicBezTo>
                    <a:pt x="14811" y="45333"/>
                    <a:pt x="0" y="80992"/>
                    <a:pt x="0" y="80992"/>
                  </a:cubicBezTo>
                  <a:lnTo>
                    <a:pt x="19814" y="86196"/>
                  </a:lnTo>
                  <a:cubicBezTo>
                    <a:pt x="19814" y="86196"/>
                    <a:pt x="34058" y="48869"/>
                    <a:pt x="33724" y="41830"/>
                  </a:cubicBezTo>
                  <a:cubicBezTo>
                    <a:pt x="33391" y="34759"/>
                    <a:pt x="24885" y="12243"/>
                    <a:pt x="24885" y="12243"/>
                  </a:cubicBezTo>
                  <a:cubicBezTo>
                    <a:pt x="24885" y="12243"/>
                    <a:pt x="27353" y="11242"/>
                    <a:pt x="27820" y="10741"/>
                  </a:cubicBezTo>
                  <a:cubicBezTo>
                    <a:pt x="29455" y="8974"/>
                    <a:pt x="29288" y="5771"/>
                    <a:pt x="29288" y="5771"/>
                  </a:cubicBezTo>
                  <a:lnTo>
                    <a:pt x="880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-354185" y="5300391"/>
              <a:ext cx="648069" cy="171816"/>
            </a:xfrm>
            <a:custGeom>
              <a:avLst/>
              <a:gdLst/>
              <a:ahLst/>
              <a:cxnLst/>
              <a:rect l="l" t="t" r="r" b="b"/>
              <a:pathLst>
                <a:path w="17113" h="4537" extrusionOk="0">
                  <a:moveTo>
                    <a:pt x="67" y="0"/>
                  </a:moveTo>
                  <a:cubicBezTo>
                    <a:pt x="0" y="0"/>
                    <a:pt x="0" y="34"/>
                    <a:pt x="67" y="34"/>
                  </a:cubicBezTo>
                  <a:cubicBezTo>
                    <a:pt x="1301" y="601"/>
                    <a:pt x="10641" y="2969"/>
                    <a:pt x="12075" y="3336"/>
                  </a:cubicBezTo>
                  <a:cubicBezTo>
                    <a:pt x="14977" y="4070"/>
                    <a:pt x="14144" y="3836"/>
                    <a:pt x="17079" y="4537"/>
                  </a:cubicBezTo>
                  <a:cubicBezTo>
                    <a:pt x="17112" y="4537"/>
                    <a:pt x="17079" y="4470"/>
                    <a:pt x="17046" y="4470"/>
                  </a:cubicBezTo>
                  <a:cubicBezTo>
                    <a:pt x="14177" y="3636"/>
                    <a:pt x="15011" y="3836"/>
                    <a:pt x="12109" y="3036"/>
                  </a:cubicBezTo>
                  <a:cubicBezTo>
                    <a:pt x="10708" y="2669"/>
                    <a:pt x="1434" y="134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362391" y="2749732"/>
              <a:ext cx="224228" cy="106566"/>
            </a:xfrm>
            <a:custGeom>
              <a:avLst/>
              <a:gdLst/>
              <a:ahLst/>
              <a:cxnLst/>
              <a:rect l="l" t="t" r="r" b="b"/>
              <a:pathLst>
                <a:path w="5921" h="2814" extrusionOk="0">
                  <a:moveTo>
                    <a:pt x="5763" y="1"/>
                  </a:moveTo>
                  <a:cubicBezTo>
                    <a:pt x="5752" y="1"/>
                    <a:pt x="5741" y="2"/>
                    <a:pt x="5729" y="5"/>
                  </a:cubicBezTo>
                  <a:cubicBezTo>
                    <a:pt x="3761" y="739"/>
                    <a:pt x="1860" y="1640"/>
                    <a:pt x="58" y="2674"/>
                  </a:cubicBezTo>
                  <a:cubicBezTo>
                    <a:pt x="1" y="2731"/>
                    <a:pt x="18" y="2814"/>
                    <a:pt x="66" y="2814"/>
                  </a:cubicBezTo>
                  <a:cubicBezTo>
                    <a:pt x="74" y="2814"/>
                    <a:pt x="83" y="2812"/>
                    <a:pt x="92" y="2807"/>
                  </a:cubicBezTo>
                  <a:cubicBezTo>
                    <a:pt x="2026" y="1973"/>
                    <a:pt x="3961" y="1173"/>
                    <a:pt x="5829" y="239"/>
                  </a:cubicBezTo>
                  <a:cubicBezTo>
                    <a:pt x="5920" y="147"/>
                    <a:pt x="5873" y="1"/>
                    <a:pt x="57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468162" y="2726291"/>
              <a:ext cx="35711" cy="82405"/>
            </a:xfrm>
            <a:custGeom>
              <a:avLst/>
              <a:gdLst/>
              <a:ahLst/>
              <a:cxnLst/>
              <a:rect l="l" t="t" r="r" b="b"/>
              <a:pathLst>
                <a:path w="943" h="2176" extrusionOk="0">
                  <a:moveTo>
                    <a:pt x="698" y="0"/>
                  </a:moveTo>
                  <a:cubicBezTo>
                    <a:pt x="627" y="0"/>
                    <a:pt x="559" y="36"/>
                    <a:pt x="534" y="124"/>
                  </a:cubicBezTo>
                  <a:cubicBezTo>
                    <a:pt x="368" y="491"/>
                    <a:pt x="267" y="858"/>
                    <a:pt x="167" y="1225"/>
                  </a:cubicBezTo>
                  <a:cubicBezTo>
                    <a:pt x="34" y="1525"/>
                    <a:pt x="1" y="1825"/>
                    <a:pt x="1" y="2125"/>
                  </a:cubicBezTo>
                  <a:cubicBezTo>
                    <a:pt x="1" y="2159"/>
                    <a:pt x="26" y="2175"/>
                    <a:pt x="55" y="2175"/>
                  </a:cubicBezTo>
                  <a:cubicBezTo>
                    <a:pt x="84" y="2175"/>
                    <a:pt x="117" y="2159"/>
                    <a:pt x="134" y="2125"/>
                  </a:cubicBezTo>
                  <a:cubicBezTo>
                    <a:pt x="301" y="1858"/>
                    <a:pt x="434" y="1558"/>
                    <a:pt x="501" y="1258"/>
                  </a:cubicBezTo>
                  <a:cubicBezTo>
                    <a:pt x="634" y="924"/>
                    <a:pt x="768" y="557"/>
                    <a:pt x="901" y="224"/>
                  </a:cubicBezTo>
                  <a:cubicBezTo>
                    <a:pt x="943" y="99"/>
                    <a:pt x="816" y="0"/>
                    <a:pt x="6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474486" y="2586854"/>
              <a:ext cx="94789" cy="148413"/>
            </a:xfrm>
            <a:custGeom>
              <a:avLst/>
              <a:gdLst/>
              <a:ahLst/>
              <a:cxnLst/>
              <a:rect l="l" t="t" r="r" b="b"/>
              <a:pathLst>
                <a:path w="2503" h="3919" extrusionOk="0">
                  <a:moveTo>
                    <a:pt x="900" y="0"/>
                  </a:moveTo>
                  <a:cubicBezTo>
                    <a:pt x="882" y="0"/>
                    <a:pt x="868" y="11"/>
                    <a:pt x="868" y="36"/>
                  </a:cubicBezTo>
                  <a:cubicBezTo>
                    <a:pt x="801" y="370"/>
                    <a:pt x="701" y="704"/>
                    <a:pt x="601" y="1004"/>
                  </a:cubicBezTo>
                  <a:cubicBezTo>
                    <a:pt x="534" y="1304"/>
                    <a:pt x="434" y="1638"/>
                    <a:pt x="367" y="1938"/>
                  </a:cubicBezTo>
                  <a:cubicBezTo>
                    <a:pt x="201" y="2572"/>
                    <a:pt x="100" y="3205"/>
                    <a:pt x="0" y="3839"/>
                  </a:cubicBezTo>
                  <a:cubicBezTo>
                    <a:pt x="0" y="3888"/>
                    <a:pt x="36" y="3919"/>
                    <a:pt x="68" y="3919"/>
                  </a:cubicBezTo>
                  <a:cubicBezTo>
                    <a:pt x="80" y="3919"/>
                    <a:pt x="92" y="3915"/>
                    <a:pt x="100" y="3906"/>
                  </a:cubicBezTo>
                  <a:cubicBezTo>
                    <a:pt x="467" y="3906"/>
                    <a:pt x="868" y="3839"/>
                    <a:pt x="1201" y="3706"/>
                  </a:cubicBezTo>
                  <a:cubicBezTo>
                    <a:pt x="1535" y="3539"/>
                    <a:pt x="1635" y="3205"/>
                    <a:pt x="1768" y="2872"/>
                  </a:cubicBezTo>
                  <a:cubicBezTo>
                    <a:pt x="2102" y="2071"/>
                    <a:pt x="2335" y="1204"/>
                    <a:pt x="2502" y="370"/>
                  </a:cubicBezTo>
                  <a:cubicBezTo>
                    <a:pt x="2502" y="329"/>
                    <a:pt x="2464" y="300"/>
                    <a:pt x="2435" y="300"/>
                  </a:cubicBezTo>
                  <a:cubicBezTo>
                    <a:pt x="2417" y="300"/>
                    <a:pt x="2402" y="311"/>
                    <a:pt x="2402" y="337"/>
                  </a:cubicBezTo>
                  <a:cubicBezTo>
                    <a:pt x="2302" y="737"/>
                    <a:pt x="2169" y="1137"/>
                    <a:pt x="2002" y="1537"/>
                  </a:cubicBezTo>
                  <a:cubicBezTo>
                    <a:pt x="1868" y="1871"/>
                    <a:pt x="1768" y="2238"/>
                    <a:pt x="1635" y="2605"/>
                  </a:cubicBezTo>
                  <a:cubicBezTo>
                    <a:pt x="1535" y="2938"/>
                    <a:pt x="1335" y="3239"/>
                    <a:pt x="1068" y="3472"/>
                  </a:cubicBezTo>
                  <a:cubicBezTo>
                    <a:pt x="801" y="3639"/>
                    <a:pt x="467" y="3739"/>
                    <a:pt x="167" y="3772"/>
                  </a:cubicBezTo>
                  <a:cubicBezTo>
                    <a:pt x="334" y="3172"/>
                    <a:pt x="501" y="2572"/>
                    <a:pt x="601" y="1971"/>
                  </a:cubicBezTo>
                  <a:cubicBezTo>
                    <a:pt x="668" y="1671"/>
                    <a:pt x="734" y="1337"/>
                    <a:pt x="801" y="1037"/>
                  </a:cubicBezTo>
                  <a:cubicBezTo>
                    <a:pt x="834" y="704"/>
                    <a:pt x="868" y="370"/>
                    <a:pt x="968" y="70"/>
                  </a:cubicBezTo>
                  <a:cubicBezTo>
                    <a:pt x="968" y="29"/>
                    <a:pt x="930" y="0"/>
                    <a:pt x="9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-92693" y="2501495"/>
              <a:ext cx="286790" cy="210860"/>
            </a:xfrm>
            <a:custGeom>
              <a:avLst/>
              <a:gdLst/>
              <a:ahLst/>
              <a:cxnLst/>
              <a:rect l="l" t="t" r="r" b="b"/>
              <a:pathLst>
                <a:path w="7573" h="5568" extrusionOk="0">
                  <a:moveTo>
                    <a:pt x="7530" y="0"/>
                  </a:moveTo>
                  <a:cubicBezTo>
                    <a:pt x="7517" y="0"/>
                    <a:pt x="7505" y="8"/>
                    <a:pt x="7505" y="22"/>
                  </a:cubicBezTo>
                  <a:cubicBezTo>
                    <a:pt x="7272" y="856"/>
                    <a:pt x="6938" y="1657"/>
                    <a:pt x="6538" y="2390"/>
                  </a:cubicBezTo>
                  <a:cubicBezTo>
                    <a:pt x="6171" y="3124"/>
                    <a:pt x="5704" y="3791"/>
                    <a:pt x="5137" y="4325"/>
                  </a:cubicBezTo>
                  <a:cubicBezTo>
                    <a:pt x="4770" y="4592"/>
                    <a:pt x="4336" y="4759"/>
                    <a:pt x="3903" y="4826"/>
                  </a:cubicBezTo>
                  <a:cubicBezTo>
                    <a:pt x="2839" y="5013"/>
                    <a:pt x="2002" y="5047"/>
                    <a:pt x="1380" y="5047"/>
                  </a:cubicBezTo>
                  <a:cubicBezTo>
                    <a:pt x="1032" y="5047"/>
                    <a:pt x="751" y="5036"/>
                    <a:pt x="534" y="5036"/>
                  </a:cubicBezTo>
                  <a:cubicBezTo>
                    <a:pt x="311" y="5036"/>
                    <a:pt x="156" y="5048"/>
                    <a:pt x="67" y="5092"/>
                  </a:cubicBezTo>
                  <a:cubicBezTo>
                    <a:pt x="0" y="5126"/>
                    <a:pt x="0" y="5192"/>
                    <a:pt x="33" y="5259"/>
                  </a:cubicBezTo>
                  <a:cubicBezTo>
                    <a:pt x="259" y="5485"/>
                    <a:pt x="1724" y="5567"/>
                    <a:pt x="2474" y="5567"/>
                  </a:cubicBezTo>
                  <a:cubicBezTo>
                    <a:pt x="2611" y="5567"/>
                    <a:pt x="2725" y="5565"/>
                    <a:pt x="2802" y="5559"/>
                  </a:cubicBezTo>
                  <a:cubicBezTo>
                    <a:pt x="3669" y="5493"/>
                    <a:pt x="4703" y="5393"/>
                    <a:pt x="5404" y="4859"/>
                  </a:cubicBezTo>
                  <a:cubicBezTo>
                    <a:pt x="6071" y="4258"/>
                    <a:pt x="6571" y="3558"/>
                    <a:pt x="6838" y="2724"/>
                  </a:cubicBezTo>
                  <a:cubicBezTo>
                    <a:pt x="7038" y="2324"/>
                    <a:pt x="7205" y="1890"/>
                    <a:pt x="7339" y="1456"/>
                  </a:cubicBezTo>
                  <a:cubicBezTo>
                    <a:pt x="7439" y="989"/>
                    <a:pt x="7505" y="522"/>
                    <a:pt x="7572" y="55"/>
                  </a:cubicBezTo>
                  <a:cubicBezTo>
                    <a:pt x="7572" y="16"/>
                    <a:pt x="7549" y="0"/>
                    <a:pt x="75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77023" y="2834031"/>
              <a:ext cx="349957" cy="1618640"/>
            </a:xfrm>
            <a:custGeom>
              <a:avLst/>
              <a:gdLst/>
              <a:ahLst/>
              <a:cxnLst/>
              <a:rect l="l" t="t" r="r" b="b"/>
              <a:pathLst>
                <a:path w="9241" h="42742" extrusionOk="0">
                  <a:moveTo>
                    <a:pt x="53" y="0"/>
                  </a:moveTo>
                  <a:cubicBezTo>
                    <a:pt x="33" y="0"/>
                    <a:pt x="0" y="24"/>
                    <a:pt x="0" y="47"/>
                  </a:cubicBezTo>
                  <a:cubicBezTo>
                    <a:pt x="234" y="748"/>
                    <a:pt x="2302" y="6952"/>
                    <a:pt x="2735" y="8353"/>
                  </a:cubicBezTo>
                  <a:cubicBezTo>
                    <a:pt x="3569" y="11155"/>
                    <a:pt x="4437" y="13957"/>
                    <a:pt x="5304" y="16759"/>
                  </a:cubicBezTo>
                  <a:cubicBezTo>
                    <a:pt x="5771" y="18127"/>
                    <a:pt x="6205" y="19528"/>
                    <a:pt x="6638" y="20962"/>
                  </a:cubicBezTo>
                  <a:cubicBezTo>
                    <a:pt x="7038" y="22330"/>
                    <a:pt x="7505" y="23664"/>
                    <a:pt x="7872" y="25032"/>
                  </a:cubicBezTo>
                  <a:cubicBezTo>
                    <a:pt x="8273" y="26400"/>
                    <a:pt x="8439" y="27834"/>
                    <a:pt x="8373" y="29268"/>
                  </a:cubicBezTo>
                  <a:cubicBezTo>
                    <a:pt x="8273" y="30669"/>
                    <a:pt x="8073" y="32104"/>
                    <a:pt x="7772" y="33505"/>
                  </a:cubicBezTo>
                  <a:cubicBezTo>
                    <a:pt x="7172" y="36574"/>
                    <a:pt x="6338" y="39609"/>
                    <a:pt x="5304" y="42578"/>
                  </a:cubicBezTo>
                  <a:cubicBezTo>
                    <a:pt x="5264" y="42677"/>
                    <a:pt x="5343" y="42741"/>
                    <a:pt x="5427" y="42741"/>
                  </a:cubicBezTo>
                  <a:cubicBezTo>
                    <a:pt x="5484" y="42741"/>
                    <a:pt x="5544" y="42712"/>
                    <a:pt x="5571" y="42645"/>
                  </a:cubicBezTo>
                  <a:cubicBezTo>
                    <a:pt x="6571" y="39976"/>
                    <a:pt x="7372" y="37241"/>
                    <a:pt x="7972" y="34472"/>
                  </a:cubicBezTo>
                  <a:cubicBezTo>
                    <a:pt x="8606" y="31770"/>
                    <a:pt x="9240" y="28935"/>
                    <a:pt x="8673" y="26133"/>
                  </a:cubicBezTo>
                  <a:cubicBezTo>
                    <a:pt x="8373" y="24732"/>
                    <a:pt x="7972" y="23364"/>
                    <a:pt x="7505" y="21996"/>
                  </a:cubicBezTo>
                  <a:cubicBezTo>
                    <a:pt x="7038" y="20595"/>
                    <a:pt x="6605" y="19194"/>
                    <a:pt x="6171" y="17793"/>
                  </a:cubicBezTo>
                  <a:cubicBezTo>
                    <a:pt x="5271" y="14958"/>
                    <a:pt x="4403" y="12156"/>
                    <a:pt x="3503" y="9321"/>
                  </a:cubicBezTo>
                  <a:cubicBezTo>
                    <a:pt x="2469" y="6152"/>
                    <a:pt x="1234" y="3116"/>
                    <a:pt x="67" y="14"/>
                  </a:cubicBezTo>
                  <a:cubicBezTo>
                    <a:pt x="67" y="4"/>
                    <a:pt x="61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-271288" y="2403790"/>
              <a:ext cx="481782" cy="2847180"/>
            </a:xfrm>
            <a:custGeom>
              <a:avLst/>
              <a:gdLst/>
              <a:ahLst/>
              <a:cxnLst/>
              <a:rect l="l" t="t" r="r" b="b"/>
              <a:pathLst>
                <a:path w="12722" h="75183" extrusionOk="0">
                  <a:moveTo>
                    <a:pt x="5683" y="0"/>
                  </a:moveTo>
                  <a:cubicBezTo>
                    <a:pt x="2848" y="3469"/>
                    <a:pt x="1547" y="7939"/>
                    <a:pt x="2148" y="12376"/>
                  </a:cubicBezTo>
                  <a:cubicBezTo>
                    <a:pt x="2548" y="14911"/>
                    <a:pt x="3482" y="17313"/>
                    <a:pt x="4449" y="19648"/>
                  </a:cubicBezTo>
                  <a:cubicBezTo>
                    <a:pt x="5483" y="22149"/>
                    <a:pt x="6451" y="24651"/>
                    <a:pt x="7418" y="27186"/>
                  </a:cubicBezTo>
                  <a:cubicBezTo>
                    <a:pt x="8419" y="29722"/>
                    <a:pt x="9319" y="32223"/>
                    <a:pt x="10220" y="34758"/>
                  </a:cubicBezTo>
                  <a:cubicBezTo>
                    <a:pt x="10654" y="36026"/>
                    <a:pt x="11121" y="37327"/>
                    <a:pt x="11554" y="38628"/>
                  </a:cubicBezTo>
                  <a:cubicBezTo>
                    <a:pt x="12021" y="39829"/>
                    <a:pt x="12255" y="41096"/>
                    <a:pt x="12255" y="42397"/>
                  </a:cubicBezTo>
                  <a:cubicBezTo>
                    <a:pt x="12121" y="43698"/>
                    <a:pt x="11788" y="44999"/>
                    <a:pt x="11254" y="46200"/>
                  </a:cubicBezTo>
                  <a:cubicBezTo>
                    <a:pt x="10754" y="47468"/>
                    <a:pt x="10253" y="48735"/>
                    <a:pt x="9753" y="50003"/>
                  </a:cubicBezTo>
                  <a:lnTo>
                    <a:pt x="6751" y="57742"/>
                  </a:lnTo>
                  <a:cubicBezTo>
                    <a:pt x="4749" y="62845"/>
                    <a:pt x="2781" y="67949"/>
                    <a:pt x="780" y="73053"/>
                  </a:cubicBezTo>
                  <a:lnTo>
                    <a:pt x="46" y="74987"/>
                  </a:lnTo>
                  <a:cubicBezTo>
                    <a:pt x="1" y="75100"/>
                    <a:pt x="109" y="75183"/>
                    <a:pt x="204" y="75183"/>
                  </a:cubicBezTo>
                  <a:cubicBezTo>
                    <a:pt x="249" y="75183"/>
                    <a:pt x="291" y="75164"/>
                    <a:pt x="313" y="75121"/>
                  </a:cubicBezTo>
                  <a:cubicBezTo>
                    <a:pt x="2314" y="70050"/>
                    <a:pt x="4282" y="64980"/>
                    <a:pt x="6284" y="59910"/>
                  </a:cubicBezTo>
                  <a:cubicBezTo>
                    <a:pt x="7251" y="57341"/>
                    <a:pt x="8252" y="54806"/>
                    <a:pt x="9253" y="52238"/>
                  </a:cubicBezTo>
                  <a:cubicBezTo>
                    <a:pt x="9753" y="50970"/>
                    <a:pt x="10253" y="49703"/>
                    <a:pt x="10754" y="48402"/>
                  </a:cubicBezTo>
                  <a:cubicBezTo>
                    <a:pt x="11254" y="47167"/>
                    <a:pt x="11754" y="45966"/>
                    <a:pt x="12155" y="44699"/>
                  </a:cubicBezTo>
                  <a:cubicBezTo>
                    <a:pt x="12588" y="43531"/>
                    <a:pt x="12722" y="42297"/>
                    <a:pt x="12588" y="41096"/>
                  </a:cubicBezTo>
                  <a:cubicBezTo>
                    <a:pt x="12355" y="39862"/>
                    <a:pt x="12021" y="38661"/>
                    <a:pt x="11554" y="37494"/>
                  </a:cubicBezTo>
                  <a:cubicBezTo>
                    <a:pt x="10687" y="34925"/>
                    <a:pt x="9786" y="32423"/>
                    <a:pt x="8852" y="29888"/>
                  </a:cubicBezTo>
                  <a:cubicBezTo>
                    <a:pt x="7918" y="27387"/>
                    <a:pt x="6951" y="24885"/>
                    <a:pt x="5917" y="22383"/>
                  </a:cubicBezTo>
                  <a:cubicBezTo>
                    <a:pt x="4950" y="19948"/>
                    <a:pt x="3849" y="17580"/>
                    <a:pt x="3082" y="15078"/>
                  </a:cubicBezTo>
                  <a:cubicBezTo>
                    <a:pt x="2348" y="12743"/>
                    <a:pt x="2114" y="10308"/>
                    <a:pt x="2414" y="7873"/>
                  </a:cubicBezTo>
                  <a:cubicBezTo>
                    <a:pt x="2681" y="5604"/>
                    <a:pt x="3482" y="3436"/>
                    <a:pt x="4716" y="1501"/>
                  </a:cubicBezTo>
                  <a:cubicBezTo>
                    <a:pt x="5016" y="1001"/>
                    <a:pt x="5350" y="501"/>
                    <a:pt x="5750" y="67"/>
                  </a:cubicBezTo>
                  <a:cubicBezTo>
                    <a:pt x="5750" y="34"/>
                    <a:pt x="5717" y="0"/>
                    <a:pt x="56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66699" y="1209181"/>
              <a:ext cx="1054755" cy="976554"/>
            </a:xfrm>
            <a:custGeom>
              <a:avLst/>
              <a:gdLst/>
              <a:ahLst/>
              <a:cxnLst/>
              <a:rect l="l" t="t" r="r" b="b"/>
              <a:pathLst>
                <a:path w="27852" h="25787" extrusionOk="0">
                  <a:moveTo>
                    <a:pt x="1177" y="0"/>
                  </a:moveTo>
                  <a:cubicBezTo>
                    <a:pt x="89" y="0"/>
                    <a:pt x="0" y="1761"/>
                    <a:pt x="201" y="3125"/>
                  </a:cubicBezTo>
                  <a:cubicBezTo>
                    <a:pt x="1502" y="11531"/>
                    <a:pt x="7172" y="20137"/>
                    <a:pt x="8440" y="21872"/>
                  </a:cubicBezTo>
                  <a:cubicBezTo>
                    <a:pt x="9565" y="23399"/>
                    <a:pt x="12884" y="25786"/>
                    <a:pt x="16152" y="25786"/>
                  </a:cubicBezTo>
                  <a:cubicBezTo>
                    <a:pt x="16953" y="25786"/>
                    <a:pt x="17752" y="25642"/>
                    <a:pt x="18514" y="25307"/>
                  </a:cubicBezTo>
                  <a:cubicBezTo>
                    <a:pt x="21983" y="23740"/>
                    <a:pt x="25852" y="16201"/>
                    <a:pt x="27654" y="7495"/>
                  </a:cubicBezTo>
                  <a:cubicBezTo>
                    <a:pt x="27852" y="6455"/>
                    <a:pt x="22097" y="5581"/>
                    <a:pt x="19034" y="5581"/>
                  </a:cubicBezTo>
                  <a:cubicBezTo>
                    <a:pt x="17970" y="5581"/>
                    <a:pt x="17231" y="5686"/>
                    <a:pt x="17179" y="5927"/>
                  </a:cubicBezTo>
                  <a:cubicBezTo>
                    <a:pt x="16649" y="8546"/>
                    <a:pt x="15493" y="13766"/>
                    <a:pt x="14987" y="13766"/>
                  </a:cubicBezTo>
                  <a:cubicBezTo>
                    <a:pt x="14984" y="13766"/>
                    <a:pt x="14981" y="13766"/>
                    <a:pt x="14978" y="13766"/>
                  </a:cubicBezTo>
                  <a:cubicBezTo>
                    <a:pt x="14344" y="13632"/>
                    <a:pt x="8540" y="7328"/>
                    <a:pt x="4871" y="2958"/>
                  </a:cubicBezTo>
                  <a:cubicBezTo>
                    <a:pt x="3061" y="776"/>
                    <a:pt x="1899" y="0"/>
                    <a:pt x="1177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1156638" y="1043765"/>
              <a:ext cx="496476" cy="486857"/>
            </a:xfrm>
            <a:custGeom>
              <a:avLst/>
              <a:gdLst/>
              <a:ahLst/>
              <a:cxnLst/>
              <a:rect l="l" t="t" r="r" b="b"/>
              <a:pathLst>
                <a:path w="13110" h="12856" extrusionOk="0">
                  <a:moveTo>
                    <a:pt x="2939" y="1"/>
                  </a:moveTo>
                  <a:cubicBezTo>
                    <a:pt x="1937" y="1"/>
                    <a:pt x="1197" y="214"/>
                    <a:pt x="968" y="721"/>
                  </a:cubicBezTo>
                  <a:cubicBezTo>
                    <a:pt x="0" y="2823"/>
                    <a:pt x="1335" y="10428"/>
                    <a:pt x="2068" y="11562"/>
                  </a:cubicBezTo>
                  <a:cubicBezTo>
                    <a:pt x="2525" y="12280"/>
                    <a:pt x="6297" y="12856"/>
                    <a:pt x="9035" y="12856"/>
                  </a:cubicBezTo>
                  <a:cubicBezTo>
                    <a:pt x="10498" y="12856"/>
                    <a:pt x="11666" y="12691"/>
                    <a:pt x="11875" y="12296"/>
                  </a:cubicBezTo>
                  <a:cubicBezTo>
                    <a:pt x="12509" y="11129"/>
                    <a:pt x="13110" y="6159"/>
                    <a:pt x="12543" y="3957"/>
                  </a:cubicBezTo>
                  <a:cubicBezTo>
                    <a:pt x="12085" y="2202"/>
                    <a:pt x="6158" y="1"/>
                    <a:pt x="2939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1092221" y="905539"/>
              <a:ext cx="539420" cy="436035"/>
            </a:xfrm>
            <a:custGeom>
              <a:avLst/>
              <a:gdLst/>
              <a:ahLst/>
              <a:cxnLst/>
              <a:rect l="l" t="t" r="r" b="b"/>
              <a:pathLst>
                <a:path w="14244" h="11514" extrusionOk="0">
                  <a:moveTo>
                    <a:pt x="4078" y="1"/>
                  </a:moveTo>
                  <a:cubicBezTo>
                    <a:pt x="4064" y="1"/>
                    <a:pt x="4050" y="1"/>
                    <a:pt x="4036" y="2"/>
                  </a:cubicBezTo>
                  <a:cubicBezTo>
                    <a:pt x="2402" y="68"/>
                    <a:pt x="0" y="6106"/>
                    <a:pt x="1835" y="7941"/>
                  </a:cubicBezTo>
                  <a:cubicBezTo>
                    <a:pt x="2023" y="8122"/>
                    <a:pt x="2194" y="8193"/>
                    <a:pt x="2347" y="8193"/>
                  </a:cubicBezTo>
                  <a:cubicBezTo>
                    <a:pt x="2896" y="8193"/>
                    <a:pt x="3202" y="7274"/>
                    <a:pt x="3202" y="7273"/>
                  </a:cubicBezTo>
                  <a:lnTo>
                    <a:pt x="3202" y="7273"/>
                  </a:lnTo>
                  <a:cubicBezTo>
                    <a:pt x="3202" y="7274"/>
                    <a:pt x="3002" y="9609"/>
                    <a:pt x="4236" y="10142"/>
                  </a:cubicBezTo>
                  <a:cubicBezTo>
                    <a:pt x="4390" y="10209"/>
                    <a:pt x="4532" y="10238"/>
                    <a:pt x="4664" y="10238"/>
                  </a:cubicBezTo>
                  <a:cubicBezTo>
                    <a:pt x="5588" y="10238"/>
                    <a:pt x="5975" y="8791"/>
                    <a:pt x="6004" y="8674"/>
                  </a:cubicBezTo>
                  <a:lnTo>
                    <a:pt x="6004" y="8674"/>
                  </a:lnTo>
                  <a:cubicBezTo>
                    <a:pt x="6004" y="8808"/>
                    <a:pt x="5871" y="10943"/>
                    <a:pt x="7172" y="11376"/>
                  </a:cubicBezTo>
                  <a:cubicBezTo>
                    <a:pt x="7290" y="11414"/>
                    <a:pt x="7400" y="11431"/>
                    <a:pt x="7502" y="11431"/>
                  </a:cubicBezTo>
                  <a:cubicBezTo>
                    <a:pt x="8493" y="11431"/>
                    <a:pt x="8740" y="9830"/>
                    <a:pt x="8740" y="9709"/>
                  </a:cubicBezTo>
                  <a:cubicBezTo>
                    <a:pt x="8773" y="9842"/>
                    <a:pt x="9173" y="11410"/>
                    <a:pt x="10207" y="11510"/>
                  </a:cubicBezTo>
                  <a:cubicBezTo>
                    <a:pt x="10236" y="11512"/>
                    <a:pt x="10265" y="11513"/>
                    <a:pt x="10292" y="11513"/>
                  </a:cubicBezTo>
                  <a:cubicBezTo>
                    <a:pt x="11981" y="11513"/>
                    <a:pt x="11155" y="7554"/>
                    <a:pt x="11975" y="6373"/>
                  </a:cubicBezTo>
                  <a:lnTo>
                    <a:pt x="11975" y="6373"/>
                  </a:lnTo>
                  <a:cubicBezTo>
                    <a:pt x="11975" y="6373"/>
                    <a:pt x="14177" y="7574"/>
                    <a:pt x="14244" y="7607"/>
                  </a:cubicBezTo>
                  <a:cubicBezTo>
                    <a:pt x="14244" y="7607"/>
                    <a:pt x="13476" y="3704"/>
                    <a:pt x="11808" y="2670"/>
                  </a:cubicBezTo>
                  <a:cubicBezTo>
                    <a:pt x="11596" y="2529"/>
                    <a:pt x="11354" y="2459"/>
                    <a:pt x="11112" y="2459"/>
                  </a:cubicBezTo>
                  <a:cubicBezTo>
                    <a:pt x="10784" y="2459"/>
                    <a:pt x="10457" y="2587"/>
                    <a:pt x="10207" y="2837"/>
                  </a:cubicBezTo>
                  <a:cubicBezTo>
                    <a:pt x="10207" y="2837"/>
                    <a:pt x="10107" y="1569"/>
                    <a:pt x="9107" y="1202"/>
                  </a:cubicBezTo>
                  <a:cubicBezTo>
                    <a:pt x="9047" y="1184"/>
                    <a:pt x="8985" y="1176"/>
                    <a:pt x="8923" y="1176"/>
                  </a:cubicBezTo>
                  <a:cubicBezTo>
                    <a:pt x="8419" y="1176"/>
                    <a:pt x="7839" y="1703"/>
                    <a:pt x="7839" y="1703"/>
                  </a:cubicBezTo>
                  <a:cubicBezTo>
                    <a:pt x="7772" y="1102"/>
                    <a:pt x="7372" y="602"/>
                    <a:pt x="6805" y="402"/>
                  </a:cubicBezTo>
                  <a:cubicBezTo>
                    <a:pt x="6713" y="377"/>
                    <a:pt x="6623" y="366"/>
                    <a:pt x="6535" y="366"/>
                  </a:cubicBezTo>
                  <a:cubicBezTo>
                    <a:pt x="5922" y="366"/>
                    <a:pt x="5437" y="902"/>
                    <a:pt x="5437" y="902"/>
                  </a:cubicBezTo>
                  <a:cubicBezTo>
                    <a:pt x="5437" y="902"/>
                    <a:pt x="4858" y="1"/>
                    <a:pt x="4078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1212194" y="943485"/>
              <a:ext cx="80890" cy="243959"/>
            </a:xfrm>
            <a:custGeom>
              <a:avLst/>
              <a:gdLst/>
              <a:ahLst/>
              <a:cxnLst/>
              <a:rect l="l" t="t" r="r" b="b"/>
              <a:pathLst>
                <a:path w="2136" h="6442" extrusionOk="0">
                  <a:moveTo>
                    <a:pt x="2136" y="0"/>
                  </a:moveTo>
                  <a:lnTo>
                    <a:pt x="2136" y="0"/>
                  </a:lnTo>
                  <a:cubicBezTo>
                    <a:pt x="802" y="1868"/>
                    <a:pt x="68" y="4070"/>
                    <a:pt x="1" y="6372"/>
                  </a:cubicBezTo>
                  <a:cubicBezTo>
                    <a:pt x="1" y="6413"/>
                    <a:pt x="52" y="6441"/>
                    <a:pt x="91" y="6441"/>
                  </a:cubicBezTo>
                  <a:cubicBezTo>
                    <a:pt x="115" y="6441"/>
                    <a:pt x="134" y="6430"/>
                    <a:pt x="134" y="6405"/>
                  </a:cubicBezTo>
                  <a:cubicBezTo>
                    <a:pt x="501" y="4170"/>
                    <a:pt x="1168" y="2035"/>
                    <a:pt x="2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1306944" y="967267"/>
              <a:ext cx="82140" cy="273724"/>
            </a:xfrm>
            <a:custGeom>
              <a:avLst/>
              <a:gdLst/>
              <a:ahLst/>
              <a:cxnLst/>
              <a:rect l="l" t="t" r="r" b="b"/>
              <a:pathLst>
                <a:path w="2169" h="7228" extrusionOk="0">
                  <a:moveTo>
                    <a:pt x="2148" y="1"/>
                  </a:moveTo>
                  <a:cubicBezTo>
                    <a:pt x="2142" y="1"/>
                    <a:pt x="2136" y="11"/>
                    <a:pt x="2136" y="39"/>
                  </a:cubicBezTo>
                  <a:cubicBezTo>
                    <a:pt x="668" y="2074"/>
                    <a:pt x="1" y="4609"/>
                    <a:pt x="268" y="7111"/>
                  </a:cubicBezTo>
                  <a:cubicBezTo>
                    <a:pt x="268" y="7176"/>
                    <a:pt x="310" y="7227"/>
                    <a:pt x="340" y="7227"/>
                  </a:cubicBezTo>
                  <a:cubicBezTo>
                    <a:pt x="356" y="7227"/>
                    <a:pt x="368" y="7213"/>
                    <a:pt x="368" y="7178"/>
                  </a:cubicBezTo>
                  <a:cubicBezTo>
                    <a:pt x="301" y="5443"/>
                    <a:pt x="1235" y="1907"/>
                    <a:pt x="2169" y="39"/>
                  </a:cubicBezTo>
                  <a:cubicBezTo>
                    <a:pt x="2169" y="20"/>
                    <a:pt x="2158" y="1"/>
                    <a:pt x="21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1409269" y="1014529"/>
              <a:ext cx="68242" cy="266908"/>
            </a:xfrm>
            <a:custGeom>
              <a:avLst/>
              <a:gdLst/>
              <a:ahLst/>
              <a:cxnLst/>
              <a:rect l="l" t="t" r="r" b="b"/>
              <a:pathLst>
                <a:path w="1802" h="7048" extrusionOk="0">
                  <a:moveTo>
                    <a:pt x="1769" y="1"/>
                  </a:moveTo>
                  <a:cubicBezTo>
                    <a:pt x="1752" y="1"/>
                    <a:pt x="1735" y="9"/>
                    <a:pt x="1735" y="26"/>
                  </a:cubicBezTo>
                  <a:cubicBezTo>
                    <a:pt x="968" y="993"/>
                    <a:pt x="534" y="2494"/>
                    <a:pt x="268" y="3662"/>
                  </a:cubicBezTo>
                  <a:cubicBezTo>
                    <a:pt x="1" y="4762"/>
                    <a:pt x="34" y="5930"/>
                    <a:pt x="368" y="6997"/>
                  </a:cubicBezTo>
                  <a:cubicBezTo>
                    <a:pt x="368" y="7031"/>
                    <a:pt x="393" y="7047"/>
                    <a:pt x="418" y="7047"/>
                  </a:cubicBezTo>
                  <a:cubicBezTo>
                    <a:pt x="443" y="7047"/>
                    <a:pt x="468" y="7031"/>
                    <a:pt x="468" y="6997"/>
                  </a:cubicBezTo>
                  <a:cubicBezTo>
                    <a:pt x="234" y="4562"/>
                    <a:pt x="835" y="2294"/>
                    <a:pt x="1802" y="26"/>
                  </a:cubicBezTo>
                  <a:cubicBezTo>
                    <a:pt x="1802" y="9"/>
                    <a:pt x="1785" y="1"/>
                    <a:pt x="17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1212194" y="1146847"/>
              <a:ext cx="333559" cy="201999"/>
            </a:xfrm>
            <a:custGeom>
              <a:avLst/>
              <a:gdLst/>
              <a:ahLst/>
              <a:cxnLst/>
              <a:rect l="l" t="t" r="r" b="b"/>
              <a:pathLst>
                <a:path w="8808" h="5334" extrusionOk="0">
                  <a:moveTo>
                    <a:pt x="8807" y="1"/>
                  </a:moveTo>
                  <a:lnTo>
                    <a:pt x="8807" y="1"/>
                  </a:lnTo>
                  <a:cubicBezTo>
                    <a:pt x="8640" y="301"/>
                    <a:pt x="8540" y="635"/>
                    <a:pt x="8474" y="1002"/>
                  </a:cubicBezTo>
                  <a:cubicBezTo>
                    <a:pt x="8407" y="1335"/>
                    <a:pt x="8374" y="1669"/>
                    <a:pt x="8340" y="2002"/>
                  </a:cubicBezTo>
                  <a:cubicBezTo>
                    <a:pt x="8274" y="2703"/>
                    <a:pt x="8173" y="3370"/>
                    <a:pt x="7973" y="4004"/>
                  </a:cubicBezTo>
                  <a:cubicBezTo>
                    <a:pt x="7907" y="4337"/>
                    <a:pt x="7773" y="4604"/>
                    <a:pt x="7540" y="4838"/>
                  </a:cubicBezTo>
                  <a:cubicBezTo>
                    <a:pt x="7416" y="4926"/>
                    <a:pt x="7275" y="4967"/>
                    <a:pt x="7129" y="4967"/>
                  </a:cubicBezTo>
                  <a:cubicBezTo>
                    <a:pt x="6999" y="4967"/>
                    <a:pt x="6865" y="4934"/>
                    <a:pt x="6739" y="4871"/>
                  </a:cubicBezTo>
                  <a:cubicBezTo>
                    <a:pt x="6472" y="4738"/>
                    <a:pt x="6272" y="4504"/>
                    <a:pt x="6139" y="4204"/>
                  </a:cubicBezTo>
                  <a:cubicBezTo>
                    <a:pt x="5972" y="3937"/>
                    <a:pt x="5872" y="3603"/>
                    <a:pt x="5772" y="3303"/>
                  </a:cubicBezTo>
                  <a:lnTo>
                    <a:pt x="5505" y="2169"/>
                  </a:lnTo>
                  <a:lnTo>
                    <a:pt x="5405" y="3337"/>
                  </a:lnTo>
                  <a:cubicBezTo>
                    <a:pt x="5403" y="3358"/>
                    <a:pt x="5401" y="3380"/>
                    <a:pt x="5399" y="3401"/>
                  </a:cubicBezTo>
                  <a:lnTo>
                    <a:pt x="5399" y="3401"/>
                  </a:lnTo>
                  <a:lnTo>
                    <a:pt x="5371" y="3403"/>
                  </a:lnTo>
                  <a:cubicBezTo>
                    <a:pt x="5378" y="3427"/>
                    <a:pt x="5384" y="3450"/>
                    <a:pt x="5391" y="3473"/>
                  </a:cubicBezTo>
                  <a:lnTo>
                    <a:pt x="5391" y="3473"/>
                  </a:lnTo>
                  <a:cubicBezTo>
                    <a:pt x="5342" y="3854"/>
                    <a:pt x="5213" y="4209"/>
                    <a:pt x="5005" y="4537"/>
                  </a:cubicBezTo>
                  <a:cubicBezTo>
                    <a:pt x="4832" y="4759"/>
                    <a:pt x="4570" y="4889"/>
                    <a:pt x="4297" y="4889"/>
                  </a:cubicBezTo>
                  <a:cubicBezTo>
                    <a:pt x="4199" y="4889"/>
                    <a:pt x="4100" y="4873"/>
                    <a:pt x="4004" y="4838"/>
                  </a:cubicBezTo>
                  <a:cubicBezTo>
                    <a:pt x="3604" y="4704"/>
                    <a:pt x="3303" y="4371"/>
                    <a:pt x="3170" y="3970"/>
                  </a:cubicBezTo>
                  <a:cubicBezTo>
                    <a:pt x="3003" y="3570"/>
                    <a:pt x="2903" y="3136"/>
                    <a:pt x="2870" y="2703"/>
                  </a:cubicBezTo>
                  <a:lnTo>
                    <a:pt x="2803" y="1702"/>
                  </a:lnTo>
                  <a:lnTo>
                    <a:pt x="2536" y="2669"/>
                  </a:lnTo>
                  <a:cubicBezTo>
                    <a:pt x="2530" y="2692"/>
                    <a:pt x="2524" y="2715"/>
                    <a:pt x="2517" y="2737"/>
                  </a:cubicBezTo>
                  <a:lnTo>
                    <a:pt x="2517" y="2737"/>
                  </a:lnTo>
                  <a:lnTo>
                    <a:pt x="2503" y="2736"/>
                  </a:lnTo>
                  <a:lnTo>
                    <a:pt x="2503" y="2736"/>
                  </a:lnTo>
                  <a:cubicBezTo>
                    <a:pt x="2504" y="2749"/>
                    <a:pt x="2505" y="2761"/>
                    <a:pt x="2506" y="2774"/>
                  </a:cubicBezTo>
                  <a:lnTo>
                    <a:pt x="2506" y="2774"/>
                  </a:lnTo>
                  <a:cubicBezTo>
                    <a:pt x="2388" y="3128"/>
                    <a:pt x="2137" y="3421"/>
                    <a:pt x="1802" y="3603"/>
                  </a:cubicBezTo>
                  <a:cubicBezTo>
                    <a:pt x="1635" y="3670"/>
                    <a:pt x="1402" y="3703"/>
                    <a:pt x="1202" y="3703"/>
                  </a:cubicBezTo>
                  <a:cubicBezTo>
                    <a:pt x="1002" y="3670"/>
                    <a:pt x="835" y="3570"/>
                    <a:pt x="701" y="3437"/>
                  </a:cubicBezTo>
                  <a:cubicBezTo>
                    <a:pt x="401" y="3103"/>
                    <a:pt x="234" y="2669"/>
                    <a:pt x="168" y="2236"/>
                  </a:cubicBezTo>
                  <a:cubicBezTo>
                    <a:pt x="101" y="1802"/>
                    <a:pt x="34" y="1335"/>
                    <a:pt x="34" y="901"/>
                  </a:cubicBezTo>
                  <a:lnTo>
                    <a:pt x="34" y="901"/>
                  </a:lnTo>
                  <a:cubicBezTo>
                    <a:pt x="1" y="1368"/>
                    <a:pt x="1" y="1835"/>
                    <a:pt x="68" y="2269"/>
                  </a:cubicBezTo>
                  <a:cubicBezTo>
                    <a:pt x="101" y="2736"/>
                    <a:pt x="268" y="3203"/>
                    <a:pt x="535" y="3603"/>
                  </a:cubicBezTo>
                  <a:cubicBezTo>
                    <a:pt x="701" y="3804"/>
                    <a:pt x="935" y="3904"/>
                    <a:pt x="1168" y="3970"/>
                  </a:cubicBezTo>
                  <a:cubicBezTo>
                    <a:pt x="1235" y="3979"/>
                    <a:pt x="1300" y="3983"/>
                    <a:pt x="1363" y="3983"/>
                  </a:cubicBezTo>
                  <a:cubicBezTo>
                    <a:pt x="1552" y="3983"/>
                    <a:pt x="1727" y="3945"/>
                    <a:pt x="1902" y="3870"/>
                  </a:cubicBezTo>
                  <a:cubicBezTo>
                    <a:pt x="2171" y="3755"/>
                    <a:pt x="2407" y="3573"/>
                    <a:pt x="2584" y="3344"/>
                  </a:cubicBezTo>
                  <a:lnTo>
                    <a:pt x="2584" y="3344"/>
                  </a:lnTo>
                  <a:cubicBezTo>
                    <a:pt x="2640" y="3618"/>
                    <a:pt x="2722" y="3888"/>
                    <a:pt x="2836" y="4137"/>
                  </a:cubicBezTo>
                  <a:cubicBezTo>
                    <a:pt x="3003" y="4637"/>
                    <a:pt x="3370" y="5038"/>
                    <a:pt x="3870" y="5238"/>
                  </a:cubicBezTo>
                  <a:cubicBezTo>
                    <a:pt x="4017" y="5293"/>
                    <a:pt x="4164" y="5318"/>
                    <a:pt x="4311" y="5318"/>
                  </a:cubicBezTo>
                  <a:cubicBezTo>
                    <a:pt x="4431" y="5318"/>
                    <a:pt x="4551" y="5301"/>
                    <a:pt x="4671" y="5271"/>
                  </a:cubicBezTo>
                  <a:cubicBezTo>
                    <a:pt x="4938" y="5171"/>
                    <a:pt x="5171" y="5004"/>
                    <a:pt x="5338" y="4771"/>
                  </a:cubicBezTo>
                  <a:cubicBezTo>
                    <a:pt x="5469" y="4574"/>
                    <a:pt x="5568" y="4353"/>
                    <a:pt x="5639" y="4119"/>
                  </a:cubicBezTo>
                  <a:lnTo>
                    <a:pt x="5639" y="4119"/>
                  </a:lnTo>
                  <a:cubicBezTo>
                    <a:pt x="5689" y="4217"/>
                    <a:pt x="5744" y="4312"/>
                    <a:pt x="5805" y="4404"/>
                  </a:cubicBezTo>
                  <a:cubicBezTo>
                    <a:pt x="5972" y="4738"/>
                    <a:pt x="6239" y="5038"/>
                    <a:pt x="6572" y="5205"/>
                  </a:cubicBezTo>
                  <a:cubicBezTo>
                    <a:pt x="6744" y="5290"/>
                    <a:pt x="6922" y="5333"/>
                    <a:pt x="7095" y="5333"/>
                  </a:cubicBezTo>
                  <a:cubicBezTo>
                    <a:pt x="7326" y="5333"/>
                    <a:pt x="7549" y="5257"/>
                    <a:pt x="7740" y="5104"/>
                  </a:cubicBezTo>
                  <a:cubicBezTo>
                    <a:pt x="8007" y="4838"/>
                    <a:pt x="8207" y="4471"/>
                    <a:pt x="8274" y="4104"/>
                  </a:cubicBezTo>
                  <a:cubicBezTo>
                    <a:pt x="8407" y="3437"/>
                    <a:pt x="8507" y="2736"/>
                    <a:pt x="8507" y="2036"/>
                  </a:cubicBezTo>
                  <a:cubicBezTo>
                    <a:pt x="8540" y="1669"/>
                    <a:pt x="8540" y="1335"/>
                    <a:pt x="8574" y="1002"/>
                  </a:cubicBezTo>
                  <a:cubicBezTo>
                    <a:pt x="8607" y="668"/>
                    <a:pt x="8674" y="334"/>
                    <a:pt x="88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993684" y="1108712"/>
              <a:ext cx="405058" cy="325000"/>
            </a:xfrm>
            <a:custGeom>
              <a:avLst/>
              <a:gdLst/>
              <a:ahLst/>
              <a:cxnLst/>
              <a:rect l="l" t="t" r="r" b="b"/>
              <a:pathLst>
                <a:path w="10696" h="8582" extrusionOk="0">
                  <a:moveTo>
                    <a:pt x="5182" y="0"/>
                  </a:moveTo>
                  <a:cubicBezTo>
                    <a:pt x="4733" y="0"/>
                    <a:pt x="4365" y="24"/>
                    <a:pt x="4136" y="74"/>
                  </a:cubicBezTo>
                  <a:cubicBezTo>
                    <a:pt x="0" y="908"/>
                    <a:pt x="5904" y="8580"/>
                    <a:pt x="5904" y="8580"/>
                  </a:cubicBezTo>
                  <a:cubicBezTo>
                    <a:pt x="5935" y="8581"/>
                    <a:pt x="5965" y="8582"/>
                    <a:pt x="5995" y="8582"/>
                  </a:cubicBezTo>
                  <a:cubicBezTo>
                    <a:pt x="6860" y="8582"/>
                    <a:pt x="7654" y="8119"/>
                    <a:pt x="8073" y="7346"/>
                  </a:cubicBezTo>
                  <a:cubicBezTo>
                    <a:pt x="9207" y="5211"/>
                    <a:pt x="6838" y="2876"/>
                    <a:pt x="6838" y="2876"/>
                  </a:cubicBezTo>
                  <a:lnTo>
                    <a:pt x="6838" y="2876"/>
                  </a:lnTo>
                  <a:cubicBezTo>
                    <a:pt x="6979" y="2882"/>
                    <a:pt x="7127" y="2886"/>
                    <a:pt x="7280" y="2886"/>
                  </a:cubicBezTo>
                  <a:cubicBezTo>
                    <a:pt x="8696" y="2886"/>
                    <a:pt x="10551" y="2575"/>
                    <a:pt x="10641" y="1341"/>
                  </a:cubicBezTo>
                  <a:cubicBezTo>
                    <a:pt x="10695" y="471"/>
                    <a:pt x="7160" y="0"/>
                    <a:pt x="5182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1137665" y="1104357"/>
              <a:ext cx="266605" cy="263613"/>
            </a:xfrm>
            <a:custGeom>
              <a:avLst/>
              <a:gdLst/>
              <a:ahLst/>
              <a:cxnLst/>
              <a:rect l="l" t="t" r="r" b="b"/>
              <a:pathLst>
                <a:path w="7040" h="6961" extrusionOk="0">
                  <a:moveTo>
                    <a:pt x="2057" y="0"/>
                  </a:moveTo>
                  <a:cubicBezTo>
                    <a:pt x="1850" y="0"/>
                    <a:pt x="1643" y="8"/>
                    <a:pt x="1435" y="22"/>
                  </a:cubicBezTo>
                  <a:cubicBezTo>
                    <a:pt x="935" y="22"/>
                    <a:pt x="468" y="122"/>
                    <a:pt x="1" y="289"/>
                  </a:cubicBezTo>
                  <a:cubicBezTo>
                    <a:pt x="468" y="206"/>
                    <a:pt x="943" y="164"/>
                    <a:pt x="1423" y="164"/>
                  </a:cubicBezTo>
                  <a:cubicBezTo>
                    <a:pt x="1902" y="164"/>
                    <a:pt x="2386" y="206"/>
                    <a:pt x="2870" y="289"/>
                  </a:cubicBezTo>
                  <a:cubicBezTo>
                    <a:pt x="3370" y="356"/>
                    <a:pt x="3837" y="456"/>
                    <a:pt x="4304" y="522"/>
                  </a:cubicBezTo>
                  <a:cubicBezTo>
                    <a:pt x="4804" y="622"/>
                    <a:pt x="5271" y="723"/>
                    <a:pt x="5738" y="856"/>
                  </a:cubicBezTo>
                  <a:cubicBezTo>
                    <a:pt x="6172" y="989"/>
                    <a:pt x="6639" y="1156"/>
                    <a:pt x="6606" y="1556"/>
                  </a:cubicBezTo>
                  <a:cubicBezTo>
                    <a:pt x="6606" y="1923"/>
                    <a:pt x="6239" y="2257"/>
                    <a:pt x="5805" y="2424"/>
                  </a:cubicBezTo>
                  <a:cubicBezTo>
                    <a:pt x="5371" y="2624"/>
                    <a:pt x="4938" y="2724"/>
                    <a:pt x="4471" y="2757"/>
                  </a:cubicBezTo>
                  <a:cubicBezTo>
                    <a:pt x="4178" y="2796"/>
                    <a:pt x="3896" y="2813"/>
                    <a:pt x="3612" y="2813"/>
                  </a:cubicBezTo>
                  <a:cubicBezTo>
                    <a:pt x="3412" y="2813"/>
                    <a:pt x="3210" y="2805"/>
                    <a:pt x="3003" y="2791"/>
                  </a:cubicBezTo>
                  <a:lnTo>
                    <a:pt x="2569" y="2791"/>
                  </a:lnTo>
                  <a:lnTo>
                    <a:pt x="2903" y="3091"/>
                  </a:lnTo>
                  <a:cubicBezTo>
                    <a:pt x="3136" y="3358"/>
                    <a:pt x="3370" y="3625"/>
                    <a:pt x="3603" y="3925"/>
                  </a:cubicBezTo>
                  <a:cubicBezTo>
                    <a:pt x="3804" y="4192"/>
                    <a:pt x="3970" y="4525"/>
                    <a:pt x="4137" y="4825"/>
                  </a:cubicBezTo>
                  <a:cubicBezTo>
                    <a:pt x="4304" y="5159"/>
                    <a:pt x="4404" y="5526"/>
                    <a:pt x="4471" y="5860"/>
                  </a:cubicBezTo>
                  <a:cubicBezTo>
                    <a:pt x="4537" y="6226"/>
                    <a:pt x="4537" y="6593"/>
                    <a:pt x="4471" y="6960"/>
                  </a:cubicBezTo>
                  <a:cubicBezTo>
                    <a:pt x="4571" y="6593"/>
                    <a:pt x="4638" y="6226"/>
                    <a:pt x="4604" y="5860"/>
                  </a:cubicBezTo>
                  <a:cubicBezTo>
                    <a:pt x="4571" y="5493"/>
                    <a:pt x="4471" y="5126"/>
                    <a:pt x="4337" y="4759"/>
                  </a:cubicBezTo>
                  <a:cubicBezTo>
                    <a:pt x="4204" y="4392"/>
                    <a:pt x="4037" y="4058"/>
                    <a:pt x="3837" y="3758"/>
                  </a:cubicBezTo>
                  <a:cubicBezTo>
                    <a:pt x="3713" y="3552"/>
                    <a:pt x="3577" y="3359"/>
                    <a:pt x="3428" y="3178"/>
                  </a:cubicBezTo>
                  <a:lnTo>
                    <a:pt x="3428" y="3178"/>
                  </a:lnTo>
                  <a:cubicBezTo>
                    <a:pt x="3536" y="3181"/>
                    <a:pt x="3645" y="3183"/>
                    <a:pt x="3754" y="3183"/>
                  </a:cubicBezTo>
                  <a:cubicBezTo>
                    <a:pt x="4004" y="3183"/>
                    <a:pt x="4254" y="3174"/>
                    <a:pt x="4504" y="3158"/>
                  </a:cubicBezTo>
                  <a:cubicBezTo>
                    <a:pt x="5004" y="3124"/>
                    <a:pt x="5538" y="3024"/>
                    <a:pt x="6005" y="2791"/>
                  </a:cubicBezTo>
                  <a:cubicBezTo>
                    <a:pt x="6239" y="2691"/>
                    <a:pt x="6472" y="2557"/>
                    <a:pt x="6672" y="2357"/>
                  </a:cubicBezTo>
                  <a:cubicBezTo>
                    <a:pt x="6872" y="2157"/>
                    <a:pt x="7006" y="1857"/>
                    <a:pt x="7039" y="1556"/>
                  </a:cubicBezTo>
                  <a:cubicBezTo>
                    <a:pt x="7039" y="1490"/>
                    <a:pt x="7039" y="1423"/>
                    <a:pt x="7006" y="1323"/>
                  </a:cubicBezTo>
                  <a:cubicBezTo>
                    <a:pt x="6973" y="1256"/>
                    <a:pt x="6939" y="1156"/>
                    <a:pt x="6906" y="1089"/>
                  </a:cubicBezTo>
                  <a:cubicBezTo>
                    <a:pt x="6806" y="989"/>
                    <a:pt x="6706" y="856"/>
                    <a:pt x="6572" y="789"/>
                  </a:cubicBezTo>
                  <a:cubicBezTo>
                    <a:pt x="6339" y="656"/>
                    <a:pt x="6105" y="556"/>
                    <a:pt x="5838" y="489"/>
                  </a:cubicBezTo>
                  <a:cubicBezTo>
                    <a:pt x="4904" y="256"/>
                    <a:pt x="3904" y="122"/>
                    <a:pt x="2936" y="55"/>
                  </a:cubicBezTo>
                  <a:cubicBezTo>
                    <a:pt x="2643" y="16"/>
                    <a:pt x="2350" y="0"/>
                    <a:pt x="20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544053" y="1189299"/>
              <a:ext cx="438270" cy="656173"/>
            </a:xfrm>
            <a:custGeom>
              <a:avLst/>
              <a:gdLst/>
              <a:ahLst/>
              <a:cxnLst/>
              <a:rect l="l" t="t" r="r" b="b"/>
              <a:pathLst>
                <a:path w="11573" h="17327" extrusionOk="0">
                  <a:moveTo>
                    <a:pt x="1481" y="0"/>
                  </a:moveTo>
                  <a:cubicBezTo>
                    <a:pt x="360" y="0"/>
                    <a:pt x="0" y="1800"/>
                    <a:pt x="799" y="5985"/>
                  </a:cubicBezTo>
                  <a:cubicBezTo>
                    <a:pt x="1532" y="9854"/>
                    <a:pt x="2667" y="13657"/>
                    <a:pt x="4201" y="17326"/>
                  </a:cubicBezTo>
                  <a:lnTo>
                    <a:pt x="11573" y="9554"/>
                  </a:lnTo>
                  <a:cubicBezTo>
                    <a:pt x="11573" y="9554"/>
                    <a:pt x="6770" y="4317"/>
                    <a:pt x="3934" y="1515"/>
                  </a:cubicBezTo>
                  <a:cubicBezTo>
                    <a:pt x="2933" y="537"/>
                    <a:pt x="2093" y="0"/>
                    <a:pt x="1481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44053" y="1189299"/>
              <a:ext cx="438270" cy="656173"/>
            </a:xfrm>
            <a:custGeom>
              <a:avLst/>
              <a:gdLst/>
              <a:ahLst/>
              <a:cxnLst/>
              <a:rect l="l" t="t" r="r" b="b"/>
              <a:pathLst>
                <a:path w="11573" h="17327" extrusionOk="0">
                  <a:moveTo>
                    <a:pt x="1481" y="0"/>
                  </a:moveTo>
                  <a:cubicBezTo>
                    <a:pt x="360" y="0"/>
                    <a:pt x="0" y="1800"/>
                    <a:pt x="799" y="5985"/>
                  </a:cubicBezTo>
                  <a:cubicBezTo>
                    <a:pt x="1532" y="9854"/>
                    <a:pt x="2667" y="13657"/>
                    <a:pt x="4201" y="17326"/>
                  </a:cubicBezTo>
                  <a:lnTo>
                    <a:pt x="11573" y="9554"/>
                  </a:lnTo>
                  <a:cubicBezTo>
                    <a:pt x="11573" y="9554"/>
                    <a:pt x="6770" y="4317"/>
                    <a:pt x="3934" y="1515"/>
                  </a:cubicBezTo>
                  <a:cubicBezTo>
                    <a:pt x="2933" y="537"/>
                    <a:pt x="2093" y="0"/>
                    <a:pt x="1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43788" y="1189564"/>
              <a:ext cx="264219" cy="655908"/>
            </a:xfrm>
            <a:custGeom>
              <a:avLst/>
              <a:gdLst/>
              <a:ahLst/>
              <a:cxnLst/>
              <a:rect l="l" t="t" r="r" b="b"/>
              <a:pathLst>
                <a:path w="6977" h="17320" extrusionOk="0">
                  <a:moveTo>
                    <a:pt x="1485" y="0"/>
                  </a:moveTo>
                  <a:cubicBezTo>
                    <a:pt x="377" y="0"/>
                    <a:pt x="0" y="1822"/>
                    <a:pt x="806" y="5978"/>
                  </a:cubicBezTo>
                  <a:cubicBezTo>
                    <a:pt x="1539" y="9847"/>
                    <a:pt x="2674" y="13650"/>
                    <a:pt x="4208" y="17319"/>
                  </a:cubicBezTo>
                  <a:lnTo>
                    <a:pt x="6977" y="14384"/>
                  </a:lnTo>
                  <a:lnTo>
                    <a:pt x="1606" y="7"/>
                  </a:lnTo>
                  <a:cubicBezTo>
                    <a:pt x="1565" y="2"/>
                    <a:pt x="1525" y="0"/>
                    <a:pt x="1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695533" y="1508884"/>
              <a:ext cx="225819" cy="243618"/>
            </a:xfrm>
            <a:custGeom>
              <a:avLst/>
              <a:gdLst/>
              <a:ahLst/>
              <a:cxnLst/>
              <a:rect l="l" t="t" r="r" b="b"/>
              <a:pathLst>
                <a:path w="5963" h="6433" extrusionOk="0">
                  <a:moveTo>
                    <a:pt x="5945" y="1"/>
                  </a:moveTo>
                  <a:cubicBezTo>
                    <a:pt x="5941" y="1"/>
                    <a:pt x="5938" y="5"/>
                    <a:pt x="5938" y="14"/>
                  </a:cubicBezTo>
                  <a:cubicBezTo>
                    <a:pt x="5405" y="515"/>
                    <a:pt x="4904" y="1048"/>
                    <a:pt x="4404" y="1582"/>
                  </a:cubicBezTo>
                  <a:cubicBezTo>
                    <a:pt x="3904" y="2082"/>
                    <a:pt x="3437" y="2616"/>
                    <a:pt x="2936" y="3150"/>
                  </a:cubicBezTo>
                  <a:cubicBezTo>
                    <a:pt x="1969" y="4217"/>
                    <a:pt x="968" y="5285"/>
                    <a:pt x="1" y="6386"/>
                  </a:cubicBezTo>
                  <a:cubicBezTo>
                    <a:pt x="1" y="6409"/>
                    <a:pt x="18" y="6433"/>
                    <a:pt x="39" y="6433"/>
                  </a:cubicBezTo>
                  <a:cubicBezTo>
                    <a:pt x="48" y="6433"/>
                    <a:pt x="58" y="6429"/>
                    <a:pt x="68" y="6419"/>
                  </a:cubicBezTo>
                  <a:cubicBezTo>
                    <a:pt x="1102" y="5418"/>
                    <a:pt x="2102" y="4384"/>
                    <a:pt x="3070" y="3317"/>
                  </a:cubicBezTo>
                  <a:cubicBezTo>
                    <a:pt x="3570" y="2783"/>
                    <a:pt x="4037" y="2249"/>
                    <a:pt x="4504" y="1716"/>
                  </a:cubicBezTo>
                  <a:cubicBezTo>
                    <a:pt x="5004" y="1182"/>
                    <a:pt x="5505" y="615"/>
                    <a:pt x="5938" y="48"/>
                  </a:cubicBezTo>
                  <a:cubicBezTo>
                    <a:pt x="5962" y="24"/>
                    <a:pt x="5952" y="1"/>
                    <a:pt x="59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-287231" y="1165820"/>
              <a:ext cx="1117998" cy="1436788"/>
            </a:xfrm>
            <a:custGeom>
              <a:avLst/>
              <a:gdLst/>
              <a:ahLst/>
              <a:cxnLst/>
              <a:rect l="l" t="t" r="r" b="b"/>
              <a:pathLst>
                <a:path w="29522" h="37940" extrusionOk="0">
                  <a:moveTo>
                    <a:pt x="20715" y="0"/>
                  </a:moveTo>
                  <a:cubicBezTo>
                    <a:pt x="20248" y="0"/>
                    <a:pt x="19781" y="34"/>
                    <a:pt x="19314" y="100"/>
                  </a:cubicBezTo>
                  <a:lnTo>
                    <a:pt x="19280" y="100"/>
                  </a:lnTo>
                  <a:cubicBezTo>
                    <a:pt x="18914" y="167"/>
                    <a:pt x="18547" y="267"/>
                    <a:pt x="18213" y="467"/>
                  </a:cubicBezTo>
                  <a:cubicBezTo>
                    <a:pt x="12776" y="3669"/>
                    <a:pt x="6705" y="16712"/>
                    <a:pt x="5170" y="20715"/>
                  </a:cubicBezTo>
                  <a:cubicBezTo>
                    <a:pt x="2635" y="27253"/>
                    <a:pt x="0" y="33691"/>
                    <a:pt x="200" y="33991"/>
                  </a:cubicBezTo>
                  <a:cubicBezTo>
                    <a:pt x="232" y="34056"/>
                    <a:pt x="27031" y="37940"/>
                    <a:pt x="28978" y="37940"/>
                  </a:cubicBezTo>
                  <a:cubicBezTo>
                    <a:pt x="29041" y="37940"/>
                    <a:pt x="29078" y="37936"/>
                    <a:pt x="29087" y="37927"/>
                  </a:cubicBezTo>
                  <a:cubicBezTo>
                    <a:pt x="29521" y="37560"/>
                    <a:pt x="27420" y="5704"/>
                    <a:pt x="25051" y="1468"/>
                  </a:cubicBezTo>
                  <a:cubicBezTo>
                    <a:pt x="24551" y="567"/>
                    <a:pt x="22516" y="34"/>
                    <a:pt x="207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27754" y="942955"/>
              <a:ext cx="294364" cy="427552"/>
            </a:xfrm>
            <a:custGeom>
              <a:avLst/>
              <a:gdLst/>
              <a:ahLst/>
              <a:cxnLst/>
              <a:rect l="l" t="t" r="r" b="b"/>
              <a:pathLst>
                <a:path w="7773" h="11290" extrusionOk="0">
                  <a:moveTo>
                    <a:pt x="1696" y="0"/>
                  </a:moveTo>
                  <a:cubicBezTo>
                    <a:pt x="1662" y="0"/>
                    <a:pt x="1640" y="14"/>
                    <a:pt x="1635" y="48"/>
                  </a:cubicBezTo>
                  <a:cubicBezTo>
                    <a:pt x="1435" y="1082"/>
                    <a:pt x="1168" y="2183"/>
                    <a:pt x="901" y="3150"/>
                  </a:cubicBezTo>
                  <a:cubicBezTo>
                    <a:pt x="434" y="4784"/>
                    <a:pt x="0" y="6085"/>
                    <a:pt x="67" y="6219"/>
                  </a:cubicBezTo>
                  <a:cubicBezTo>
                    <a:pt x="767" y="8254"/>
                    <a:pt x="2569" y="11122"/>
                    <a:pt x="4770" y="11289"/>
                  </a:cubicBezTo>
                  <a:cubicBezTo>
                    <a:pt x="4782" y="11290"/>
                    <a:pt x="4793" y="11290"/>
                    <a:pt x="4804" y="11290"/>
                  </a:cubicBezTo>
                  <a:cubicBezTo>
                    <a:pt x="5979" y="11290"/>
                    <a:pt x="6405" y="7879"/>
                    <a:pt x="6438" y="7053"/>
                  </a:cubicBezTo>
                  <a:cubicBezTo>
                    <a:pt x="6438" y="7019"/>
                    <a:pt x="6438" y="7019"/>
                    <a:pt x="6438" y="6986"/>
                  </a:cubicBezTo>
                  <a:cubicBezTo>
                    <a:pt x="6405" y="6853"/>
                    <a:pt x="6438" y="6719"/>
                    <a:pt x="6438" y="6586"/>
                  </a:cubicBezTo>
                  <a:cubicBezTo>
                    <a:pt x="6738" y="5251"/>
                    <a:pt x="7172" y="3950"/>
                    <a:pt x="7772" y="2750"/>
                  </a:cubicBezTo>
                  <a:lnTo>
                    <a:pt x="3536" y="915"/>
                  </a:lnTo>
                  <a:lnTo>
                    <a:pt x="2302" y="348"/>
                  </a:lnTo>
                  <a:cubicBezTo>
                    <a:pt x="2302" y="348"/>
                    <a:pt x="1862" y="0"/>
                    <a:pt x="1696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482060" y="962420"/>
              <a:ext cx="240058" cy="247632"/>
            </a:xfrm>
            <a:custGeom>
              <a:avLst/>
              <a:gdLst/>
              <a:ahLst/>
              <a:cxnLst/>
              <a:rect l="l" t="t" r="r" b="b"/>
              <a:pathLst>
                <a:path w="6339" h="6539" extrusionOk="0">
                  <a:moveTo>
                    <a:pt x="434" y="1"/>
                  </a:moveTo>
                  <a:cubicBezTo>
                    <a:pt x="434" y="1"/>
                    <a:pt x="1" y="5605"/>
                    <a:pt x="4304" y="6439"/>
                  </a:cubicBezTo>
                  <a:cubicBezTo>
                    <a:pt x="4537" y="6505"/>
                    <a:pt x="4737" y="6539"/>
                    <a:pt x="4971" y="6539"/>
                  </a:cubicBezTo>
                  <a:cubicBezTo>
                    <a:pt x="4971" y="6505"/>
                    <a:pt x="4971" y="6472"/>
                    <a:pt x="4971" y="6472"/>
                  </a:cubicBezTo>
                  <a:cubicBezTo>
                    <a:pt x="4971" y="6339"/>
                    <a:pt x="5004" y="6205"/>
                    <a:pt x="5004" y="6072"/>
                  </a:cubicBezTo>
                  <a:cubicBezTo>
                    <a:pt x="5304" y="4737"/>
                    <a:pt x="5738" y="3436"/>
                    <a:pt x="6338" y="2236"/>
                  </a:cubicBezTo>
                  <a:lnTo>
                    <a:pt x="2135" y="40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461837" y="531156"/>
              <a:ext cx="471254" cy="600694"/>
            </a:xfrm>
            <a:custGeom>
              <a:avLst/>
              <a:gdLst/>
              <a:ahLst/>
              <a:cxnLst/>
              <a:rect l="l" t="t" r="r" b="b"/>
              <a:pathLst>
                <a:path w="12444" h="15862" extrusionOk="0">
                  <a:moveTo>
                    <a:pt x="6688" y="0"/>
                  </a:moveTo>
                  <a:cubicBezTo>
                    <a:pt x="4918" y="0"/>
                    <a:pt x="3140" y="734"/>
                    <a:pt x="2136" y="2249"/>
                  </a:cubicBezTo>
                  <a:cubicBezTo>
                    <a:pt x="801" y="4250"/>
                    <a:pt x="1" y="10988"/>
                    <a:pt x="1135" y="12890"/>
                  </a:cubicBezTo>
                  <a:cubicBezTo>
                    <a:pt x="2223" y="14674"/>
                    <a:pt x="4162" y="15862"/>
                    <a:pt x="6100" y="15862"/>
                  </a:cubicBezTo>
                  <a:cubicBezTo>
                    <a:pt x="7135" y="15862"/>
                    <a:pt x="8169" y="15524"/>
                    <a:pt x="9074" y="14758"/>
                  </a:cubicBezTo>
                  <a:cubicBezTo>
                    <a:pt x="11576" y="12623"/>
                    <a:pt x="12443" y="3817"/>
                    <a:pt x="11075" y="1982"/>
                  </a:cubicBezTo>
                  <a:cubicBezTo>
                    <a:pt x="10079" y="675"/>
                    <a:pt x="8387" y="0"/>
                    <a:pt x="6688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698070" y="750992"/>
              <a:ext cx="63205" cy="37302"/>
            </a:xfrm>
            <a:custGeom>
              <a:avLst/>
              <a:gdLst/>
              <a:ahLst/>
              <a:cxnLst/>
              <a:rect l="l" t="t" r="r" b="b"/>
              <a:pathLst>
                <a:path w="1669" h="985" extrusionOk="0">
                  <a:moveTo>
                    <a:pt x="1299" y="1"/>
                  </a:moveTo>
                  <a:cubicBezTo>
                    <a:pt x="1135" y="1"/>
                    <a:pt x="985" y="38"/>
                    <a:pt x="835" y="113"/>
                  </a:cubicBezTo>
                  <a:cubicBezTo>
                    <a:pt x="634" y="146"/>
                    <a:pt x="468" y="247"/>
                    <a:pt x="267" y="313"/>
                  </a:cubicBezTo>
                  <a:cubicBezTo>
                    <a:pt x="1" y="447"/>
                    <a:pt x="1" y="814"/>
                    <a:pt x="267" y="914"/>
                  </a:cubicBezTo>
                  <a:cubicBezTo>
                    <a:pt x="407" y="960"/>
                    <a:pt x="539" y="985"/>
                    <a:pt x="667" y="985"/>
                  </a:cubicBezTo>
                  <a:cubicBezTo>
                    <a:pt x="815" y="985"/>
                    <a:pt x="958" y="952"/>
                    <a:pt x="1101" y="880"/>
                  </a:cubicBezTo>
                  <a:cubicBezTo>
                    <a:pt x="1402" y="814"/>
                    <a:pt x="1602" y="580"/>
                    <a:pt x="1668" y="313"/>
                  </a:cubicBezTo>
                  <a:cubicBezTo>
                    <a:pt x="1668" y="180"/>
                    <a:pt x="1602" y="46"/>
                    <a:pt x="1468" y="13"/>
                  </a:cubicBezTo>
                  <a:cubicBezTo>
                    <a:pt x="1410" y="5"/>
                    <a:pt x="1354" y="1"/>
                    <a:pt x="12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839553" y="762845"/>
              <a:ext cx="58168" cy="48019"/>
            </a:xfrm>
            <a:custGeom>
              <a:avLst/>
              <a:gdLst/>
              <a:ahLst/>
              <a:cxnLst/>
              <a:rect l="l" t="t" r="r" b="b"/>
              <a:pathLst>
                <a:path w="1536" h="1268" extrusionOk="0">
                  <a:moveTo>
                    <a:pt x="334" y="0"/>
                  </a:moveTo>
                  <a:cubicBezTo>
                    <a:pt x="167" y="0"/>
                    <a:pt x="67" y="100"/>
                    <a:pt x="34" y="234"/>
                  </a:cubicBezTo>
                  <a:cubicBezTo>
                    <a:pt x="1" y="501"/>
                    <a:pt x="101" y="801"/>
                    <a:pt x="334" y="968"/>
                  </a:cubicBezTo>
                  <a:cubicBezTo>
                    <a:pt x="534" y="1134"/>
                    <a:pt x="801" y="1268"/>
                    <a:pt x="1101" y="1268"/>
                  </a:cubicBezTo>
                  <a:cubicBezTo>
                    <a:pt x="1402" y="1268"/>
                    <a:pt x="1535" y="901"/>
                    <a:pt x="1335" y="701"/>
                  </a:cubicBezTo>
                  <a:cubicBezTo>
                    <a:pt x="1168" y="567"/>
                    <a:pt x="1035" y="434"/>
                    <a:pt x="868" y="300"/>
                  </a:cubicBezTo>
                  <a:cubicBezTo>
                    <a:pt x="734" y="167"/>
                    <a:pt x="534" y="34"/>
                    <a:pt x="3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74061" y="990216"/>
              <a:ext cx="35408" cy="18935"/>
            </a:xfrm>
            <a:custGeom>
              <a:avLst/>
              <a:gdLst/>
              <a:ahLst/>
              <a:cxnLst/>
              <a:rect l="l" t="t" r="r" b="b"/>
              <a:pathLst>
                <a:path w="935" h="500" extrusionOk="0">
                  <a:moveTo>
                    <a:pt x="68" y="1"/>
                  </a:moveTo>
                  <a:cubicBezTo>
                    <a:pt x="68" y="1"/>
                    <a:pt x="1" y="1"/>
                    <a:pt x="1" y="34"/>
                  </a:cubicBezTo>
                  <a:cubicBezTo>
                    <a:pt x="1" y="234"/>
                    <a:pt x="101" y="401"/>
                    <a:pt x="301" y="468"/>
                  </a:cubicBezTo>
                  <a:cubicBezTo>
                    <a:pt x="364" y="489"/>
                    <a:pt x="431" y="500"/>
                    <a:pt x="498" y="500"/>
                  </a:cubicBezTo>
                  <a:cubicBezTo>
                    <a:pt x="642" y="500"/>
                    <a:pt x="787" y="448"/>
                    <a:pt x="901" y="334"/>
                  </a:cubicBezTo>
                  <a:cubicBezTo>
                    <a:pt x="935" y="301"/>
                    <a:pt x="901" y="301"/>
                    <a:pt x="901" y="301"/>
                  </a:cubicBezTo>
                  <a:cubicBezTo>
                    <a:pt x="784" y="324"/>
                    <a:pt x="666" y="348"/>
                    <a:pt x="548" y="348"/>
                  </a:cubicBezTo>
                  <a:cubicBezTo>
                    <a:pt x="499" y="348"/>
                    <a:pt x="450" y="344"/>
                    <a:pt x="401" y="334"/>
                  </a:cubicBezTo>
                  <a:cubicBezTo>
                    <a:pt x="234" y="301"/>
                    <a:pt x="168" y="134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96821" y="766935"/>
              <a:ext cx="132659" cy="209421"/>
            </a:xfrm>
            <a:custGeom>
              <a:avLst/>
              <a:gdLst/>
              <a:ahLst/>
              <a:cxnLst/>
              <a:rect l="l" t="t" r="r" b="b"/>
              <a:pathLst>
                <a:path w="3503" h="5530" extrusionOk="0">
                  <a:moveTo>
                    <a:pt x="3336" y="1"/>
                  </a:moveTo>
                  <a:cubicBezTo>
                    <a:pt x="3319" y="1"/>
                    <a:pt x="3303" y="9"/>
                    <a:pt x="3303" y="26"/>
                  </a:cubicBezTo>
                  <a:cubicBezTo>
                    <a:pt x="3102" y="1493"/>
                    <a:pt x="3136" y="2961"/>
                    <a:pt x="2969" y="4429"/>
                  </a:cubicBezTo>
                  <a:cubicBezTo>
                    <a:pt x="2769" y="4295"/>
                    <a:pt x="2535" y="4162"/>
                    <a:pt x="2269" y="4095"/>
                  </a:cubicBezTo>
                  <a:cubicBezTo>
                    <a:pt x="2202" y="4429"/>
                    <a:pt x="2168" y="4762"/>
                    <a:pt x="2168" y="5129"/>
                  </a:cubicBezTo>
                  <a:cubicBezTo>
                    <a:pt x="1793" y="5025"/>
                    <a:pt x="1418" y="4973"/>
                    <a:pt x="1043" y="4973"/>
                  </a:cubicBezTo>
                  <a:cubicBezTo>
                    <a:pt x="817" y="4973"/>
                    <a:pt x="592" y="4992"/>
                    <a:pt x="367" y="5029"/>
                  </a:cubicBezTo>
                  <a:cubicBezTo>
                    <a:pt x="134" y="5063"/>
                    <a:pt x="0" y="5096"/>
                    <a:pt x="300" y="5129"/>
                  </a:cubicBezTo>
                  <a:cubicBezTo>
                    <a:pt x="1034" y="5129"/>
                    <a:pt x="1735" y="5263"/>
                    <a:pt x="2369" y="5530"/>
                  </a:cubicBezTo>
                  <a:lnTo>
                    <a:pt x="2502" y="4496"/>
                  </a:lnTo>
                  <a:cubicBezTo>
                    <a:pt x="2582" y="4549"/>
                    <a:pt x="2986" y="4818"/>
                    <a:pt x="3158" y="4818"/>
                  </a:cubicBezTo>
                  <a:cubicBezTo>
                    <a:pt x="3201" y="4818"/>
                    <a:pt x="3229" y="4802"/>
                    <a:pt x="3236" y="4762"/>
                  </a:cubicBezTo>
                  <a:cubicBezTo>
                    <a:pt x="3436" y="3195"/>
                    <a:pt x="3503" y="1627"/>
                    <a:pt x="3369" y="26"/>
                  </a:cubicBezTo>
                  <a:cubicBezTo>
                    <a:pt x="3369" y="9"/>
                    <a:pt x="3353" y="1"/>
                    <a:pt x="33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694283" y="821278"/>
              <a:ext cx="58130" cy="41392"/>
            </a:xfrm>
            <a:custGeom>
              <a:avLst/>
              <a:gdLst/>
              <a:ahLst/>
              <a:cxnLst/>
              <a:rect l="l" t="t" r="r" b="b"/>
              <a:pathLst>
                <a:path w="1535" h="1093" extrusionOk="0">
                  <a:moveTo>
                    <a:pt x="230" y="0"/>
                  </a:moveTo>
                  <a:cubicBezTo>
                    <a:pt x="159" y="0"/>
                    <a:pt x="84" y="8"/>
                    <a:pt x="1" y="25"/>
                  </a:cubicBezTo>
                  <a:cubicBezTo>
                    <a:pt x="267" y="92"/>
                    <a:pt x="501" y="225"/>
                    <a:pt x="734" y="359"/>
                  </a:cubicBezTo>
                  <a:cubicBezTo>
                    <a:pt x="852" y="437"/>
                    <a:pt x="947" y="539"/>
                    <a:pt x="1026" y="657"/>
                  </a:cubicBezTo>
                  <a:lnTo>
                    <a:pt x="1026" y="657"/>
                  </a:lnTo>
                  <a:cubicBezTo>
                    <a:pt x="959" y="650"/>
                    <a:pt x="893" y="646"/>
                    <a:pt x="828" y="646"/>
                  </a:cubicBezTo>
                  <a:cubicBezTo>
                    <a:pt x="762" y="646"/>
                    <a:pt x="697" y="650"/>
                    <a:pt x="634" y="659"/>
                  </a:cubicBezTo>
                  <a:cubicBezTo>
                    <a:pt x="401" y="659"/>
                    <a:pt x="167" y="759"/>
                    <a:pt x="1" y="959"/>
                  </a:cubicBezTo>
                  <a:cubicBezTo>
                    <a:pt x="127" y="896"/>
                    <a:pt x="268" y="872"/>
                    <a:pt x="404" y="872"/>
                  </a:cubicBezTo>
                  <a:cubicBezTo>
                    <a:pt x="483" y="872"/>
                    <a:pt x="561" y="880"/>
                    <a:pt x="634" y="892"/>
                  </a:cubicBezTo>
                  <a:cubicBezTo>
                    <a:pt x="868" y="892"/>
                    <a:pt x="1068" y="959"/>
                    <a:pt x="1268" y="1026"/>
                  </a:cubicBezTo>
                  <a:lnTo>
                    <a:pt x="1535" y="1092"/>
                  </a:lnTo>
                  <a:lnTo>
                    <a:pt x="1468" y="826"/>
                  </a:lnTo>
                  <a:cubicBezTo>
                    <a:pt x="1402" y="659"/>
                    <a:pt x="1335" y="525"/>
                    <a:pt x="1235" y="425"/>
                  </a:cubicBezTo>
                  <a:cubicBezTo>
                    <a:pt x="1101" y="292"/>
                    <a:pt x="1001" y="192"/>
                    <a:pt x="834" y="125"/>
                  </a:cubicBezTo>
                  <a:cubicBezTo>
                    <a:pt x="701" y="92"/>
                    <a:pt x="568" y="25"/>
                    <a:pt x="434" y="25"/>
                  </a:cubicBezTo>
                  <a:cubicBezTo>
                    <a:pt x="367" y="8"/>
                    <a:pt x="301" y="0"/>
                    <a:pt x="2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715756" y="849984"/>
              <a:ext cx="37946" cy="23404"/>
            </a:xfrm>
            <a:custGeom>
              <a:avLst/>
              <a:gdLst/>
              <a:ahLst/>
              <a:cxnLst/>
              <a:rect l="l" t="t" r="r" b="b"/>
              <a:pathLst>
                <a:path w="1002" h="618" extrusionOk="0">
                  <a:moveTo>
                    <a:pt x="901" y="1"/>
                  </a:moveTo>
                  <a:cubicBezTo>
                    <a:pt x="901" y="101"/>
                    <a:pt x="935" y="234"/>
                    <a:pt x="935" y="334"/>
                  </a:cubicBezTo>
                  <a:cubicBezTo>
                    <a:pt x="935" y="368"/>
                    <a:pt x="734" y="468"/>
                    <a:pt x="668" y="468"/>
                  </a:cubicBezTo>
                  <a:cubicBezTo>
                    <a:pt x="468" y="535"/>
                    <a:pt x="234" y="568"/>
                    <a:pt x="1" y="568"/>
                  </a:cubicBezTo>
                  <a:cubicBezTo>
                    <a:pt x="117" y="601"/>
                    <a:pt x="234" y="618"/>
                    <a:pt x="351" y="618"/>
                  </a:cubicBezTo>
                  <a:cubicBezTo>
                    <a:pt x="468" y="618"/>
                    <a:pt x="584" y="601"/>
                    <a:pt x="701" y="568"/>
                  </a:cubicBezTo>
                  <a:cubicBezTo>
                    <a:pt x="835" y="535"/>
                    <a:pt x="935" y="468"/>
                    <a:pt x="1001" y="334"/>
                  </a:cubicBezTo>
                  <a:cubicBezTo>
                    <a:pt x="968" y="201"/>
                    <a:pt x="935" y="101"/>
                    <a:pt x="9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823117" y="839910"/>
              <a:ext cx="63205" cy="36658"/>
            </a:xfrm>
            <a:custGeom>
              <a:avLst/>
              <a:gdLst/>
              <a:ahLst/>
              <a:cxnLst/>
              <a:rect l="l" t="t" r="r" b="b"/>
              <a:pathLst>
                <a:path w="1669" h="968" extrusionOk="0">
                  <a:moveTo>
                    <a:pt x="1269" y="0"/>
                  </a:moveTo>
                  <a:cubicBezTo>
                    <a:pt x="1135" y="0"/>
                    <a:pt x="968" y="0"/>
                    <a:pt x="835" y="33"/>
                  </a:cubicBezTo>
                  <a:cubicBezTo>
                    <a:pt x="701" y="67"/>
                    <a:pt x="568" y="133"/>
                    <a:pt x="435" y="200"/>
                  </a:cubicBezTo>
                  <a:cubicBezTo>
                    <a:pt x="301" y="300"/>
                    <a:pt x="201" y="434"/>
                    <a:pt x="134" y="567"/>
                  </a:cubicBezTo>
                  <a:lnTo>
                    <a:pt x="1" y="801"/>
                  </a:lnTo>
                  <a:lnTo>
                    <a:pt x="1" y="801"/>
                  </a:lnTo>
                  <a:lnTo>
                    <a:pt x="268" y="767"/>
                  </a:lnTo>
                  <a:cubicBezTo>
                    <a:pt x="368" y="751"/>
                    <a:pt x="468" y="742"/>
                    <a:pt x="564" y="742"/>
                  </a:cubicBezTo>
                  <a:cubicBezTo>
                    <a:pt x="660" y="742"/>
                    <a:pt x="751" y="751"/>
                    <a:pt x="835" y="767"/>
                  </a:cubicBezTo>
                  <a:cubicBezTo>
                    <a:pt x="1068" y="801"/>
                    <a:pt x="1235" y="867"/>
                    <a:pt x="1402" y="967"/>
                  </a:cubicBezTo>
                  <a:cubicBezTo>
                    <a:pt x="1302" y="767"/>
                    <a:pt x="1135" y="634"/>
                    <a:pt x="902" y="567"/>
                  </a:cubicBezTo>
                  <a:cubicBezTo>
                    <a:pt x="796" y="514"/>
                    <a:pt x="680" y="489"/>
                    <a:pt x="560" y="477"/>
                  </a:cubicBezTo>
                  <a:lnTo>
                    <a:pt x="560" y="477"/>
                  </a:lnTo>
                  <a:cubicBezTo>
                    <a:pt x="656" y="392"/>
                    <a:pt x="768" y="324"/>
                    <a:pt x="902" y="267"/>
                  </a:cubicBezTo>
                  <a:cubicBezTo>
                    <a:pt x="1135" y="200"/>
                    <a:pt x="1402" y="133"/>
                    <a:pt x="1669" y="100"/>
                  </a:cubicBezTo>
                  <a:cubicBezTo>
                    <a:pt x="1535" y="33"/>
                    <a:pt x="1402" y="0"/>
                    <a:pt x="12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824405" y="858845"/>
              <a:ext cx="31621" cy="27834"/>
            </a:xfrm>
            <a:custGeom>
              <a:avLst/>
              <a:gdLst/>
              <a:ahLst/>
              <a:cxnLst/>
              <a:rect l="l" t="t" r="r" b="b"/>
              <a:pathLst>
                <a:path w="835" h="735" extrusionOk="0">
                  <a:moveTo>
                    <a:pt x="167" y="0"/>
                  </a:moveTo>
                  <a:cubicBezTo>
                    <a:pt x="67" y="67"/>
                    <a:pt x="34" y="167"/>
                    <a:pt x="0" y="301"/>
                  </a:cubicBezTo>
                  <a:cubicBezTo>
                    <a:pt x="0" y="401"/>
                    <a:pt x="100" y="534"/>
                    <a:pt x="200" y="567"/>
                  </a:cubicBezTo>
                  <a:cubicBezTo>
                    <a:pt x="401" y="668"/>
                    <a:pt x="601" y="734"/>
                    <a:pt x="834" y="734"/>
                  </a:cubicBezTo>
                  <a:cubicBezTo>
                    <a:pt x="634" y="668"/>
                    <a:pt x="434" y="601"/>
                    <a:pt x="234" y="501"/>
                  </a:cubicBezTo>
                  <a:cubicBezTo>
                    <a:pt x="200" y="467"/>
                    <a:pt x="34" y="334"/>
                    <a:pt x="34" y="301"/>
                  </a:cubicBezTo>
                  <a:cubicBezTo>
                    <a:pt x="67" y="201"/>
                    <a:pt x="100" y="10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680385" y="954922"/>
              <a:ext cx="82481" cy="29842"/>
            </a:xfrm>
            <a:custGeom>
              <a:avLst/>
              <a:gdLst/>
              <a:ahLst/>
              <a:cxnLst/>
              <a:rect l="l" t="t" r="r" b="b"/>
              <a:pathLst>
                <a:path w="2178" h="788" extrusionOk="0">
                  <a:moveTo>
                    <a:pt x="1116" y="1"/>
                  </a:moveTo>
                  <a:cubicBezTo>
                    <a:pt x="952" y="1"/>
                    <a:pt x="769" y="29"/>
                    <a:pt x="568" y="99"/>
                  </a:cubicBezTo>
                  <a:cubicBezTo>
                    <a:pt x="301" y="199"/>
                    <a:pt x="1" y="532"/>
                    <a:pt x="167" y="632"/>
                  </a:cubicBezTo>
                  <a:cubicBezTo>
                    <a:pt x="234" y="682"/>
                    <a:pt x="409" y="691"/>
                    <a:pt x="618" y="691"/>
                  </a:cubicBezTo>
                  <a:cubicBezTo>
                    <a:pt x="722" y="691"/>
                    <a:pt x="835" y="689"/>
                    <a:pt x="946" y="689"/>
                  </a:cubicBezTo>
                  <a:cubicBezTo>
                    <a:pt x="1058" y="689"/>
                    <a:pt x="1168" y="691"/>
                    <a:pt x="1268" y="699"/>
                  </a:cubicBezTo>
                  <a:cubicBezTo>
                    <a:pt x="1468" y="699"/>
                    <a:pt x="1713" y="788"/>
                    <a:pt x="1883" y="788"/>
                  </a:cubicBezTo>
                  <a:cubicBezTo>
                    <a:pt x="1969" y="788"/>
                    <a:pt x="2035" y="766"/>
                    <a:pt x="2069" y="699"/>
                  </a:cubicBezTo>
                  <a:cubicBezTo>
                    <a:pt x="2177" y="537"/>
                    <a:pt x="1824" y="1"/>
                    <a:pt x="111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680385" y="959883"/>
              <a:ext cx="58168" cy="22798"/>
            </a:xfrm>
            <a:custGeom>
              <a:avLst/>
              <a:gdLst/>
              <a:ahLst/>
              <a:cxnLst/>
              <a:rect l="l" t="t" r="r" b="b"/>
              <a:pathLst>
                <a:path w="1536" h="602" extrusionOk="0">
                  <a:moveTo>
                    <a:pt x="501" y="1"/>
                  </a:moveTo>
                  <a:cubicBezTo>
                    <a:pt x="234" y="134"/>
                    <a:pt x="1" y="368"/>
                    <a:pt x="167" y="501"/>
                  </a:cubicBezTo>
                  <a:cubicBezTo>
                    <a:pt x="251" y="551"/>
                    <a:pt x="426" y="560"/>
                    <a:pt x="634" y="560"/>
                  </a:cubicBezTo>
                  <a:cubicBezTo>
                    <a:pt x="739" y="560"/>
                    <a:pt x="851" y="558"/>
                    <a:pt x="965" y="558"/>
                  </a:cubicBezTo>
                  <a:cubicBezTo>
                    <a:pt x="1078" y="558"/>
                    <a:pt x="1193" y="560"/>
                    <a:pt x="1302" y="568"/>
                  </a:cubicBezTo>
                  <a:cubicBezTo>
                    <a:pt x="1368" y="568"/>
                    <a:pt x="1435" y="568"/>
                    <a:pt x="1535" y="601"/>
                  </a:cubicBezTo>
                  <a:cubicBezTo>
                    <a:pt x="1468" y="435"/>
                    <a:pt x="1368" y="301"/>
                    <a:pt x="1201" y="168"/>
                  </a:cubicBezTo>
                  <a:cubicBezTo>
                    <a:pt x="1001" y="34"/>
                    <a:pt x="734" y="1"/>
                    <a:pt x="501" y="1"/>
                  </a:cubicBezTo>
                  <a:close/>
                </a:path>
              </a:pathLst>
            </a:custGeom>
            <a:solidFill>
              <a:srgbClr val="FF9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459338" y="495824"/>
              <a:ext cx="534649" cy="320645"/>
            </a:xfrm>
            <a:custGeom>
              <a:avLst/>
              <a:gdLst/>
              <a:ahLst/>
              <a:cxnLst/>
              <a:rect l="l" t="t" r="r" b="b"/>
              <a:pathLst>
                <a:path w="14118" h="8467" extrusionOk="0">
                  <a:moveTo>
                    <a:pt x="5724" y="1"/>
                  </a:moveTo>
                  <a:cubicBezTo>
                    <a:pt x="4817" y="1"/>
                    <a:pt x="3891" y="280"/>
                    <a:pt x="3202" y="1147"/>
                  </a:cubicBezTo>
                  <a:cubicBezTo>
                    <a:pt x="3068" y="1123"/>
                    <a:pt x="2933" y="1112"/>
                    <a:pt x="2801" y="1112"/>
                  </a:cubicBezTo>
                  <a:cubicBezTo>
                    <a:pt x="1818" y="1112"/>
                    <a:pt x="936" y="1745"/>
                    <a:pt x="701" y="2715"/>
                  </a:cubicBezTo>
                  <a:cubicBezTo>
                    <a:pt x="0" y="4716"/>
                    <a:pt x="734" y="8319"/>
                    <a:pt x="1568" y="8452"/>
                  </a:cubicBezTo>
                  <a:cubicBezTo>
                    <a:pt x="1614" y="8462"/>
                    <a:pt x="1660" y="8466"/>
                    <a:pt x="1704" y="8466"/>
                  </a:cubicBezTo>
                  <a:cubicBezTo>
                    <a:pt x="2750" y="8466"/>
                    <a:pt x="3302" y="5950"/>
                    <a:pt x="3302" y="5950"/>
                  </a:cubicBezTo>
                  <a:cubicBezTo>
                    <a:pt x="3302" y="5950"/>
                    <a:pt x="3325" y="5952"/>
                    <a:pt x="3367" y="5952"/>
                  </a:cubicBezTo>
                  <a:cubicBezTo>
                    <a:pt x="3697" y="5952"/>
                    <a:pt x="5232" y="5847"/>
                    <a:pt x="6505" y="3982"/>
                  </a:cubicBezTo>
                  <a:cubicBezTo>
                    <a:pt x="6505" y="3982"/>
                    <a:pt x="8306" y="5917"/>
                    <a:pt x="10241" y="6084"/>
                  </a:cubicBezTo>
                  <a:cubicBezTo>
                    <a:pt x="10331" y="6091"/>
                    <a:pt x="10420" y="6094"/>
                    <a:pt x="10507" y="6094"/>
                  </a:cubicBezTo>
                  <a:cubicBezTo>
                    <a:pt x="13296" y="6094"/>
                    <a:pt x="14117" y="2549"/>
                    <a:pt x="13276" y="1514"/>
                  </a:cubicBezTo>
                  <a:cubicBezTo>
                    <a:pt x="12711" y="841"/>
                    <a:pt x="11752" y="659"/>
                    <a:pt x="10881" y="659"/>
                  </a:cubicBezTo>
                  <a:cubicBezTo>
                    <a:pt x="9850" y="659"/>
                    <a:pt x="8940" y="914"/>
                    <a:pt x="8940" y="914"/>
                  </a:cubicBezTo>
                  <a:cubicBezTo>
                    <a:pt x="8940" y="914"/>
                    <a:pt x="7363" y="1"/>
                    <a:pt x="57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64162" y="616629"/>
              <a:ext cx="147844" cy="121979"/>
            </a:xfrm>
            <a:custGeom>
              <a:avLst/>
              <a:gdLst/>
              <a:ahLst/>
              <a:cxnLst/>
              <a:rect l="l" t="t" r="r" b="b"/>
              <a:pathLst>
                <a:path w="3904" h="3221" extrusionOk="0">
                  <a:moveTo>
                    <a:pt x="3837" y="0"/>
                  </a:moveTo>
                  <a:cubicBezTo>
                    <a:pt x="3820" y="0"/>
                    <a:pt x="3803" y="8"/>
                    <a:pt x="3803" y="25"/>
                  </a:cubicBezTo>
                  <a:cubicBezTo>
                    <a:pt x="3770" y="959"/>
                    <a:pt x="3270" y="1826"/>
                    <a:pt x="2503" y="2360"/>
                  </a:cubicBezTo>
                  <a:cubicBezTo>
                    <a:pt x="1860" y="2769"/>
                    <a:pt x="1116" y="2973"/>
                    <a:pt x="359" y="2973"/>
                  </a:cubicBezTo>
                  <a:cubicBezTo>
                    <a:pt x="251" y="2973"/>
                    <a:pt x="143" y="2969"/>
                    <a:pt x="34" y="2961"/>
                  </a:cubicBezTo>
                  <a:cubicBezTo>
                    <a:pt x="1" y="2961"/>
                    <a:pt x="1" y="3027"/>
                    <a:pt x="34" y="3027"/>
                  </a:cubicBezTo>
                  <a:cubicBezTo>
                    <a:pt x="354" y="3158"/>
                    <a:pt x="687" y="3221"/>
                    <a:pt x="1018" y="3221"/>
                  </a:cubicBezTo>
                  <a:cubicBezTo>
                    <a:pt x="1617" y="3221"/>
                    <a:pt x="2208" y="3014"/>
                    <a:pt x="2703" y="2627"/>
                  </a:cubicBezTo>
                  <a:cubicBezTo>
                    <a:pt x="3470" y="1960"/>
                    <a:pt x="3904" y="1026"/>
                    <a:pt x="3870" y="25"/>
                  </a:cubicBezTo>
                  <a:cubicBezTo>
                    <a:pt x="3870" y="8"/>
                    <a:pt x="3853" y="0"/>
                    <a:pt x="38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451726" y="537481"/>
              <a:ext cx="135234" cy="275921"/>
            </a:xfrm>
            <a:custGeom>
              <a:avLst/>
              <a:gdLst/>
              <a:ahLst/>
              <a:cxnLst/>
              <a:rect l="l" t="t" r="r" b="b"/>
              <a:pathLst>
                <a:path w="3571" h="7286" extrusionOk="0">
                  <a:moveTo>
                    <a:pt x="2314" y="0"/>
                  </a:moveTo>
                  <a:cubicBezTo>
                    <a:pt x="1861" y="0"/>
                    <a:pt x="1424" y="113"/>
                    <a:pt x="1035" y="414"/>
                  </a:cubicBezTo>
                  <a:cubicBezTo>
                    <a:pt x="368" y="914"/>
                    <a:pt x="168" y="1882"/>
                    <a:pt x="101" y="2682"/>
                  </a:cubicBezTo>
                  <a:cubicBezTo>
                    <a:pt x="1" y="4383"/>
                    <a:pt x="601" y="6051"/>
                    <a:pt x="1769" y="7286"/>
                  </a:cubicBezTo>
                  <a:cubicBezTo>
                    <a:pt x="1769" y="7286"/>
                    <a:pt x="1769" y="7252"/>
                    <a:pt x="1769" y="7252"/>
                  </a:cubicBezTo>
                  <a:cubicBezTo>
                    <a:pt x="802" y="6085"/>
                    <a:pt x="301" y="4617"/>
                    <a:pt x="335" y="3083"/>
                  </a:cubicBezTo>
                  <a:cubicBezTo>
                    <a:pt x="368" y="2282"/>
                    <a:pt x="501" y="1415"/>
                    <a:pt x="1102" y="881"/>
                  </a:cubicBezTo>
                  <a:cubicBezTo>
                    <a:pt x="1562" y="421"/>
                    <a:pt x="2180" y="172"/>
                    <a:pt x="2803" y="172"/>
                  </a:cubicBezTo>
                  <a:cubicBezTo>
                    <a:pt x="3039" y="172"/>
                    <a:pt x="3275" y="207"/>
                    <a:pt x="3503" y="281"/>
                  </a:cubicBezTo>
                  <a:cubicBezTo>
                    <a:pt x="3537" y="281"/>
                    <a:pt x="3570" y="214"/>
                    <a:pt x="3537" y="214"/>
                  </a:cubicBezTo>
                  <a:cubicBezTo>
                    <a:pt x="3130" y="89"/>
                    <a:pt x="2715" y="0"/>
                    <a:pt x="2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790663" y="503890"/>
              <a:ext cx="186623" cy="175603"/>
            </a:xfrm>
            <a:custGeom>
              <a:avLst/>
              <a:gdLst/>
              <a:ahLst/>
              <a:cxnLst/>
              <a:rect l="l" t="t" r="r" b="b"/>
              <a:pathLst>
                <a:path w="4928" h="4637" extrusionOk="0">
                  <a:moveTo>
                    <a:pt x="1892" y="0"/>
                  </a:moveTo>
                  <a:cubicBezTo>
                    <a:pt x="1192" y="33"/>
                    <a:pt x="524" y="300"/>
                    <a:pt x="24" y="801"/>
                  </a:cubicBezTo>
                  <a:cubicBezTo>
                    <a:pt x="0" y="824"/>
                    <a:pt x="10" y="848"/>
                    <a:pt x="30" y="848"/>
                  </a:cubicBezTo>
                  <a:cubicBezTo>
                    <a:pt x="38" y="848"/>
                    <a:pt x="48" y="844"/>
                    <a:pt x="57" y="834"/>
                  </a:cubicBezTo>
                  <a:cubicBezTo>
                    <a:pt x="505" y="428"/>
                    <a:pt x="1071" y="257"/>
                    <a:pt x="1656" y="257"/>
                  </a:cubicBezTo>
                  <a:cubicBezTo>
                    <a:pt x="2463" y="257"/>
                    <a:pt x="3307" y="584"/>
                    <a:pt x="3927" y="1067"/>
                  </a:cubicBezTo>
                  <a:cubicBezTo>
                    <a:pt x="4461" y="1468"/>
                    <a:pt x="4694" y="2168"/>
                    <a:pt x="4527" y="2869"/>
                  </a:cubicBezTo>
                  <a:cubicBezTo>
                    <a:pt x="4360" y="3536"/>
                    <a:pt x="3994" y="4170"/>
                    <a:pt x="3460" y="4637"/>
                  </a:cubicBezTo>
                  <a:lnTo>
                    <a:pt x="3493" y="4637"/>
                  </a:lnTo>
                  <a:cubicBezTo>
                    <a:pt x="4127" y="4170"/>
                    <a:pt x="4594" y="3503"/>
                    <a:pt x="4794" y="2735"/>
                  </a:cubicBezTo>
                  <a:cubicBezTo>
                    <a:pt x="4928" y="2068"/>
                    <a:pt x="4727" y="1334"/>
                    <a:pt x="4227" y="867"/>
                  </a:cubicBezTo>
                  <a:cubicBezTo>
                    <a:pt x="3560" y="300"/>
                    <a:pt x="2759" y="0"/>
                    <a:pt x="1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427754" y="748189"/>
              <a:ext cx="114973" cy="174126"/>
            </a:xfrm>
            <a:custGeom>
              <a:avLst/>
              <a:gdLst/>
              <a:ahLst/>
              <a:cxnLst/>
              <a:rect l="l" t="t" r="r" b="b"/>
              <a:pathLst>
                <a:path w="3036" h="4598" extrusionOk="0">
                  <a:moveTo>
                    <a:pt x="1261" y="0"/>
                  </a:moveTo>
                  <a:cubicBezTo>
                    <a:pt x="1209" y="0"/>
                    <a:pt x="1155" y="7"/>
                    <a:pt x="1101" y="20"/>
                  </a:cubicBezTo>
                  <a:cubicBezTo>
                    <a:pt x="0" y="287"/>
                    <a:pt x="267" y="3590"/>
                    <a:pt x="1234" y="4323"/>
                  </a:cubicBezTo>
                  <a:cubicBezTo>
                    <a:pt x="1449" y="4510"/>
                    <a:pt x="1713" y="4597"/>
                    <a:pt x="1976" y="4597"/>
                  </a:cubicBezTo>
                  <a:cubicBezTo>
                    <a:pt x="2326" y="4597"/>
                    <a:pt x="2674" y="4442"/>
                    <a:pt x="2902" y="4157"/>
                  </a:cubicBezTo>
                  <a:lnTo>
                    <a:pt x="3036" y="2255"/>
                  </a:lnTo>
                  <a:cubicBezTo>
                    <a:pt x="3036" y="2255"/>
                    <a:pt x="2254" y="0"/>
                    <a:pt x="1261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471949" y="785567"/>
              <a:ext cx="54381" cy="116905"/>
            </a:xfrm>
            <a:custGeom>
              <a:avLst/>
              <a:gdLst/>
              <a:ahLst/>
              <a:cxnLst/>
              <a:rect l="l" t="t" r="r" b="b"/>
              <a:pathLst>
                <a:path w="1436" h="3087" extrusionOk="0">
                  <a:moveTo>
                    <a:pt x="1" y="1"/>
                  </a:moveTo>
                  <a:cubicBezTo>
                    <a:pt x="1" y="1"/>
                    <a:pt x="1" y="1"/>
                    <a:pt x="1" y="34"/>
                  </a:cubicBezTo>
                  <a:cubicBezTo>
                    <a:pt x="701" y="568"/>
                    <a:pt x="901" y="1402"/>
                    <a:pt x="968" y="2236"/>
                  </a:cubicBezTo>
                  <a:cubicBezTo>
                    <a:pt x="892" y="1932"/>
                    <a:pt x="643" y="1743"/>
                    <a:pt x="367" y="1743"/>
                  </a:cubicBezTo>
                  <a:cubicBezTo>
                    <a:pt x="279" y="1743"/>
                    <a:pt x="189" y="1762"/>
                    <a:pt x="101" y="1802"/>
                  </a:cubicBezTo>
                  <a:cubicBezTo>
                    <a:pt x="67" y="1802"/>
                    <a:pt x="101" y="1835"/>
                    <a:pt x="101" y="1835"/>
                  </a:cubicBezTo>
                  <a:cubicBezTo>
                    <a:pt x="401" y="1835"/>
                    <a:pt x="668" y="2035"/>
                    <a:pt x="801" y="2302"/>
                  </a:cubicBezTo>
                  <a:cubicBezTo>
                    <a:pt x="868" y="2536"/>
                    <a:pt x="935" y="2769"/>
                    <a:pt x="968" y="3036"/>
                  </a:cubicBezTo>
                  <a:cubicBezTo>
                    <a:pt x="968" y="3070"/>
                    <a:pt x="1010" y="3086"/>
                    <a:pt x="1051" y="3086"/>
                  </a:cubicBezTo>
                  <a:cubicBezTo>
                    <a:pt x="1093" y="3086"/>
                    <a:pt x="1135" y="3070"/>
                    <a:pt x="1135" y="3036"/>
                  </a:cubicBezTo>
                  <a:cubicBezTo>
                    <a:pt x="1435" y="2002"/>
                    <a:pt x="1068" y="4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392384" y="2157446"/>
              <a:ext cx="1045969" cy="651440"/>
            </a:xfrm>
            <a:custGeom>
              <a:avLst/>
              <a:gdLst/>
              <a:ahLst/>
              <a:cxnLst/>
              <a:rect l="l" t="t" r="r" b="b"/>
              <a:pathLst>
                <a:path w="27620" h="17202" extrusionOk="0">
                  <a:moveTo>
                    <a:pt x="6305" y="1"/>
                  </a:moveTo>
                  <a:cubicBezTo>
                    <a:pt x="6305" y="1"/>
                    <a:pt x="0" y="10375"/>
                    <a:pt x="467" y="10642"/>
                  </a:cubicBezTo>
                  <a:cubicBezTo>
                    <a:pt x="1926" y="11433"/>
                    <a:pt x="4319" y="12847"/>
                    <a:pt x="7362" y="12847"/>
                  </a:cubicBezTo>
                  <a:cubicBezTo>
                    <a:pt x="8424" y="12847"/>
                    <a:pt x="9566" y="12674"/>
                    <a:pt x="10775" y="12243"/>
                  </a:cubicBezTo>
                  <a:cubicBezTo>
                    <a:pt x="10775" y="12243"/>
                    <a:pt x="14466" y="17202"/>
                    <a:pt x="16513" y="17202"/>
                  </a:cubicBezTo>
                  <a:cubicBezTo>
                    <a:pt x="16694" y="17202"/>
                    <a:pt x="16861" y="17163"/>
                    <a:pt x="17012" y="17079"/>
                  </a:cubicBezTo>
                  <a:cubicBezTo>
                    <a:pt x="17774" y="16653"/>
                    <a:pt x="17255" y="15342"/>
                    <a:pt x="16467" y="14045"/>
                  </a:cubicBezTo>
                  <a:lnTo>
                    <a:pt x="16467" y="14045"/>
                  </a:lnTo>
                  <a:cubicBezTo>
                    <a:pt x="17634" y="15469"/>
                    <a:pt x="18998" y="16852"/>
                    <a:pt x="19892" y="16852"/>
                  </a:cubicBezTo>
                  <a:cubicBezTo>
                    <a:pt x="20008" y="16852"/>
                    <a:pt x="20116" y="16829"/>
                    <a:pt x="20215" y="16779"/>
                  </a:cubicBezTo>
                  <a:cubicBezTo>
                    <a:pt x="21031" y="16371"/>
                    <a:pt x="20825" y="15289"/>
                    <a:pt x="20242" y="14089"/>
                  </a:cubicBezTo>
                  <a:lnTo>
                    <a:pt x="20242" y="14089"/>
                  </a:lnTo>
                  <a:cubicBezTo>
                    <a:pt x="21168" y="15168"/>
                    <a:pt x="22143" y="16018"/>
                    <a:pt x="22911" y="16018"/>
                  </a:cubicBezTo>
                  <a:cubicBezTo>
                    <a:pt x="23105" y="16018"/>
                    <a:pt x="23286" y="15964"/>
                    <a:pt x="23450" y="15845"/>
                  </a:cubicBezTo>
                  <a:cubicBezTo>
                    <a:pt x="24679" y="14977"/>
                    <a:pt x="23015" y="12360"/>
                    <a:pt x="21637" y="10565"/>
                  </a:cubicBezTo>
                  <a:lnTo>
                    <a:pt x="21637" y="10565"/>
                  </a:lnTo>
                  <a:cubicBezTo>
                    <a:pt x="22875" y="11957"/>
                    <a:pt x="24596" y="13653"/>
                    <a:pt x="25632" y="13653"/>
                  </a:cubicBezTo>
                  <a:cubicBezTo>
                    <a:pt x="25834" y="13653"/>
                    <a:pt x="26011" y="13588"/>
                    <a:pt x="26152" y="13444"/>
                  </a:cubicBezTo>
                  <a:cubicBezTo>
                    <a:pt x="27620" y="11909"/>
                    <a:pt x="21415" y="5638"/>
                    <a:pt x="19748" y="4404"/>
                  </a:cubicBezTo>
                  <a:cubicBezTo>
                    <a:pt x="18647" y="3570"/>
                    <a:pt x="15811" y="2669"/>
                    <a:pt x="14110" y="2302"/>
                  </a:cubicBezTo>
                  <a:cubicBezTo>
                    <a:pt x="11075" y="1668"/>
                    <a:pt x="6305" y="1"/>
                    <a:pt x="6305" y="1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1102295" y="2422157"/>
              <a:ext cx="187002" cy="264636"/>
            </a:xfrm>
            <a:custGeom>
              <a:avLst/>
              <a:gdLst/>
              <a:ahLst/>
              <a:cxnLst/>
              <a:rect l="l" t="t" r="r" b="b"/>
              <a:pathLst>
                <a:path w="4938" h="6988" extrusionOk="0">
                  <a:moveTo>
                    <a:pt x="11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568" y="716"/>
                    <a:pt x="3904" y="5486"/>
                    <a:pt x="4938" y="6987"/>
                  </a:cubicBezTo>
                  <a:cubicBezTo>
                    <a:pt x="4904" y="6887"/>
                    <a:pt x="4871" y="6787"/>
                    <a:pt x="4838" y="6687"/>
                  </a:cubicBezTo>
                  <a:cubicBezTo>
                    <a:pt x="4271" y="5386"/>
                    <a:pt x="2436" y="2417"/>
                    <a:pt x="34" y="16"/>
                  </a:cubicBezTo>
                  <a:cubicBezTo>
                    <a:pt x="23" y="4"/>
                    <a:pt x="16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993684" y="2487142"/>
              <a:ext cx="166893" cy="204574"/>
            </a:xfrm>
            <a:custGeom>
              <a:avLst/>
              <a:gdLst/>
              <a:ahLst/>
              <a:cxnLst/>
              <a:rect l="l" t="t" r="r" b="b"/>
              <a:pathLst>
                <a:path w="4407" h="5402" extrusionOk="0">
                  <a:moveTo>
                    <a:pt x="0" y="1"/>
                  </a:moveTo>
                  <a:lnTo>
                    <a:pt x="0" y="1"/>
                  </a:lnTo>
                  <a:cubicBezTo>
                    <a:pt x="734" y="901"/>
                    <a:pt x="3603" y="4437"/>
                    <a:pt x="4303" y="5338"/>
                  </a:cubicBezTo>
                  <a:cubicBezTo>
                    <a:pt x="4333" y="5383"/>
                    <a:pt x="4363" y="5401"/>
                    <a:pt x="4381" y="5401"/>
                  </a:cubicBezTo>
                  <a:cubicBezTo>
                    <a:pt x="4403" y="5401"/>
                    <a:pt x="4407" y="5375"/>
                    <a:pt x="4370" y="5338"/>
                  </a:cubicBezTo>
                  <a:cubicBezTo>
                    <a:pt x="3703" y="4404"/>
                    <a:pt x="2102" y="15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903099" y="2547279"/>
              <a:ext cx="119025" cy="154017"/>
            </a:xfrm>
            <a:custGeom>
              <a:avLst/>
              <a:gdLst/>
              <a:ahLst/>
              <a:cxnLst/>
              <a:rect l="l" t="t" r="r" b="b"/>
              <a:pathLst>
                <a:path w="3143" h="4067" extrusionOk="0">
                  <a:moveTo>
                    <a:pt x="30" y="0"/>
                  </a:moveTo>
                  <a:cubicBezTo>
                    <a:pt x="10" y="0"/>
                    <a:pt x="0" y="24"/>
                    <a:pt x="24" y="47"/>
                  </a:cubicBezTo>
                  <a:cubicBezTo>
                    <a:pt x="1391" y="1682"/>
                    <a:pt x="1992" y="2582"/>
                    <a:pt x="3059" y="4017"/>
                  </a:cubicBezTo>
                  <a:cubicBezTo>
                    <a:pt x="3076" y="4050"/>
                    <a:pt x="3101" y="4067"/>
                    <a:pt x="3118" y="4067"/>
                  </a:cubicBezTo>
                  <a:cubicBezTo>
                    <a:pt x="3134" y="4067"/>
                    <a:pt x="3143" y="4050"/>
                    <a:pt x="3126" y="4017"/>
                  </a:cubicBezTo>
                  <a:cubicBezTo>
                    <a:pt x="2392" y="2482"/>
                    <a:pt x="1358" y="1115"/>
                    <a:pt x="57" y="14"/>
                  </a:cubicBezTo>
                  <a:cubicBezTo>
                    <a:pt x="47" y="4"/>
                    <a:pt x="38" y="0"/>
                    <a:pt x="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-335250" y="1198085"/>
              <a:ext cx="1156739" cy="1429592"/>
            </a:xfrm>
            <a:custGeom>
              <a:avLst/>
              <a:gdLst/>
              <a:ahLst/>
              <a:cxnLst/>
              <a:rect l="l" t="t" r="r" b="b"/>
              <a:pathLst>
                <a:path w="30545" h="37750" extrusionOk="0">
                  <a:moveTo>
                    <a:pt x="19173" y="0"/>
                  </a:moveTo>
                  <a:cubicBezTo>
                    <a:pt x="17843" y="0"/>
                    <a:pt x="15105" y="2305"/>
                    <a:pt x="13343" y="4452"/>
                  </a:cubicBezTo>
                  <a:cubicBezTo>
                    <a:pt x="10875" y="7421"/>
                    <a:pt x="0" y="22365"/>
                    <a:pt x="1401" y="27202"/>
                  </a:cubicBezTo>
                  <a:cubicBezTo>
                    <a:pt x="2802" y="32072"/>
                    <a:pt x="18714" y="35941"/>
                    <a:pt x="23918" y="37676"/>
                  </a:cubicBezTo>
                  <a:cubicBezTo>
                    <a:pt x="24068" y="37725"/>
                    <a:pt x="24218" y="37749"/>
                    <a:pt x="24368" y="37749"/>
                  </a:cubicBezTo>
                  <a:cubicBezTo>
                    <a:pt x="27547" y="37749"/>
                    <a:pt x="30544" y="27102"/>
                    <a:pt x="28888" y="26401"/>
                  </a:cubicBezTo>
                  <a:cubicBezTo>
                    <a:pt x="26319" y="25300"/>
                    <a:pt x="14811" y="22632"/>
                    <a:pt x="14711" y="21965"/>
                  </a:cubicBezTo>
                  <a:cubicBezTo>
                    <a:pt x="14644" y="21297"/>
                    <a:pt x="19815" y="4685"/>
                    <a:pt x="19948" y="1150"/>
                  </a:cubicBezTo>
                  <a:cubicBezTo>
                    <a:pt x="19985" y="337"/>
                    <a:pt x="19682" y="0"/>
                    <a:pt x="19173" y="0"/>
                  </a:cubicBezTo>
                  <a:close/>
                </a:path>
              </a:pathLst>
            </a:custGeom>
            <a:solidFill>
              <a:srgbClr val="EB9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-85119" y="1193162"/>
              <a:ext cx="522303" cy="529763"/>
            </a:xfrm>
            <a:custGeom>
              <a:avLst/>
              <a:gdLst/>
              <a:ahLst/>
              <a:cxnLst/>
              <a:rect l="l" t="t" r="r" b="b"/>
              <a:pathLst>
                <a:path w="13792" h="13989" extrusionOk="0">
                  <a:moveTo>
                    <a:pt x="12569" y="1"/>
                  </a:moveTo>
                  <a:cubicBezTo>
                    <a:pt x="11677" y="1"/>
                    <a:pt x="10156" y="917"/>
                    <a:pt x="7906" y="2981"/>
                  </a:cubicBezTo>
                  <a:cubicBezTo>
                    <a:pt x="4970" y="5616"/>
                    <a:pt x="2335" y="8585"/>
                    <a:pt x="0" y="11787"/>
                  </a:cubicBezTo>
                  <a:lnTo>
                    <a:pt x="10508" y="13989"/>
                  </a:lnTo>
                  <a:cubicBezTo>
                    <a:pt x="10508" y="13989"/>
                    <a:pt x="12442" y="7150"/>
                    <a:pt x="13310" y="3281"/>
                  </a:cubicBezTo>
                  <a:cubicBezTo>
                    <a:pt x="13791" y="1212"/>
                    <a:pt x="13596" y="1"/>
                    <a:pt x="12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314069" y="1467151"/>
              <a:ext cx="74566" cy="258841"/>
            </a:xfrm>
            <a:custGeom>
              <a:avLst/>
              <a:gdLst/>
              <a:ahLst/>
              <a:cxnLst/>
              <a:rect l="l" t="t" r="r" b="b"/>
              <a:pathLst>
                <a:path w="1969" h="6835" extrusionOk="0">
                  <a:moveTo>
                    <a:pt x="1843" y="1"/>
                  </a:moveTo>
                  <a:cubicBezTo>
                    <a:pt x="1838" y="1"/>
                    <a:pt x="1835" y="4"/>
                    <a:pt x="1835" y="16"/>
                  </a:cubicBezTo>
                  <a:cubicBezTo>
                    <a:pt x="1434" y="1116"/>
                    <a:pt x="1168" y="2250"/>
                    <a:pt x="834" y="3385"/>
                  </a:cubicBezTo>
                  <a:cubicBezTo>
                    <a:pt x="467" y="4485"/>
                    <a:pt x="200" y="5620"/>
                    <a:pt x="0" y="6787"/>
                  </a:cubicBezTo>
                  <a:cubicBezTo>
                    <a:pt x="0" y="6811"/>
                    <a:pt x="17" y="6834"/>
                    <a:pt x="38" y="6834"/>
                  </a:cubicBezTo>
                  <a:cubicBezTo>
                    <a:pt x="47" y="6834"/>
                    <a:pt x="57" y="6830"/>
                    <a:pt x="67" y="6820"/>
                  </a:cubicBezTo>
                  <a:cubicBezTo>
                    <a:pt x="500" y="5720"/>
                    <a:pt x="834" y="4619"/>
                    <a:pt x="1067" y="3485"/>
                  </a:cubicBezTo>
                  <a:cubicBezTo>
                    <a:pt x="1134" y="3218"/>
                    <a:pt x="1201" y="2984"/>
                    <a:pt x="1268" y="2717"/>
                  </a:cubicBezTo>
                  <a:cubicBezTo>
                    <a:pt x="1301" y="2684"/>
                    <a:pt x="1334" y="2617"/>
                    <a:pt x="1368" y="2584"/>
                  </a:cubicBezTo>
                  <a:cubicBezTo>
                    <a:pt x="1468" y="2451"/>
                    <a:pt x="1534" y="2284"/>
                    <a:pt x="1601" y="2150"/>
                  </a:cubicBezTo>
                  <a:cubicBezTo>
                    <a:pt x="1735" y="1850"/>
                    <a:pt x="1868" y="1550"/>
                    <a:pt x="1968" y="1216"/>
                  </a:cubicBezTo>
                  <a:cubicBezTo>
                    <a:pt x="1968" y="1200"/>
                    <a:pt x="1960" y="1191"/>
                    <a:pt x="1947" y="1191"/>
                  </a:cubicBezTo>
                  <a:cubicBezTo>
                    <a:pt x="1935" y="1191"/>
                    <a:pt x="1918" y="1200"/>
                    <a:pt x="1901" y="1216"/>
                  </a:cubicBezTo>
                  <a:cubicBezTo>
                    <a:pt x="1735" y="1483"/>
                    <a:pt x="1568" y="1783"/>
                    <a:pt x="1434" y="2084"/>
                  </a:cubicBezTo>
                  <a:cubicBezTo>
                    <a:pt x="1601" y="1383"/>
                    <a:pt x="1768" y="716"/>
                    <a:pt x="1868" y="16"/>
                  </a:cubicBezTo>
                  <a:cubicBezTo>
                    <a:pt x="1868" y="16"/>
                    <a:pt x="1853" y="1"/>
                    <a:pt x="18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-20702" y="1592766"/>
              <a:ext cx="323410" cy="75854"/>
            </a:xfrm>
            <a:custGeom>
              <a:avLst/>
              <a:gdLst/>
              <a:ahLst/>
              <a:cxnLst/>
              <a:rect l="l" t="t" r="r" b="b"/>
              <a:pathLst>
                <a:path w="8540" h="2003" extrusionOk="0">
                  <a:moveTo>
                    <a:pt x="67" y="1"/>
                  </a:moveTo>
                  <a:cubicBezTo>
                    <a:pt x="34" y="1"/>
                    <a:pt x="0" y="68"/>
                    <a:pt x="67" y="68"/>
                  </a:cubicBezTo>
                  <a:cubicBezTo>
                    <a:pt x="1468" y="468"/>
                    <a:pt x="2869" y="801"/>
                    <a:pt x="4270" y="1135"/>
                  </a:cubicBezTo>
                  <a:cubicBezTo>
                    <a:pt x="4971" y="1302"/>
                    <a:pt x="5671" y="1435"/>
                    <a:pt x="6372" y="1602"/>
                  </a:cubicBezTo>
                  <a:cubicBezTo>
                    <a:pt x="7072" y="1736"/>
                    <a:pt x="7806" y="1902"/>
                    <a:pt x="8540" y="2002"/>
                  </a:cubicBezTo>
                  <a:cubicBezTo>
                    <a:pt x="8540" y="2002"/>
                    <a:pt x="8540" y="1969"/>
                    <a:pt x="8506" y="1936"/>
                  </a:cubicBezTo>
                  <a:cubicBezTo>
                    <a:pt x="7839" y="1736"/>
                    <a:pt x="7105" y="1602"/>
                    <a:pt x="6438" y="1435"/>
                  </a:cubicBezTo>
                  <a:cubicBezTo>
                    <a:pt x="5738" y="1269"/>
                    <a:pt x="5037" y="1102"/>
                    <a:pt x="4303" y="935"/>
                  </a:cubicBezTo>
                  <a:cubicBezTo>
                    <a:pt x="2902" y="601"/>
                    <a:pt x="1468" y="30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790284" y="1074856"/>
              <a:ext cx="232484" cy="176891"/>
            </a:xfrm>
            <a:custGeom>
              <a:avLst/>
              <a:gdLst/>
              <a:ahLst/>
              <a:cxnLst/>
              <a:rect l="l" t="t" r="r" b="b"/>
              <a:pathLst>
                <a:path w="6139" h="4671" extrusionOk="0">
                  <a:moveTo>
                    <a:pt x="1" y="0"/>
                  </a:moveTo>
                  <a:lnTo>
                    <a:pt x="1" y="0"/>
                  </a:lnTo>
                  <a:cubicBezTo>
                    <a:pt x="468" y="434"/>
                    <a:pt x="968" y="834"/>
                    <a:pt x="1468" y="1268"/>
                  </a:cubicBezTo>
                  <a:cubicBezTo>
                    <a:pt x="1969" y="1668"/>
                    <a:pt x="2469" y="2069"/>
                    <a:pt x="2969" y="2436"/>
                  </a:cubicBezTo>
                  <a:cubicBezTo>
                    <a:pt x="3503" y="2836"/>
                    <a:pt x="4004" y="3236"/>
                    <a:pt x="4537" y="3603"/>
                  </a:cubicBezTo>
                  <a:cubicBezTo>
                    <a:pt x="5071" y="3970"/>
                    <a:pt x="5605" y="4337"/>
                    <a:pt x="6138" y="4670"/>
                  </a:cubicBezTo>
                  <a:cubicBezTo>
                    <a:pt x="5671" y="4270"/>
                    <a:pt x="5171" y="3837"/>
                    <a:pt x="4671" y="3436"/>
                  </a:cubicBezTo>
                  <a:cubicBezTo>
                    <a:pt x="4204" y="3003"/>
                    <a:pt x="3703" y="2602"/>
                    <a:pt x="3170" y="2235"/>
                  </a:cubicBezTo>
                  <a:cubicBezTo>
                    <a:pt x="2669" y="1835"/>
                    <a:pt x="2136" y="1435"/>
                    <a:pt x="1602" y="1068"/>
                  </a:cubicBezTo>
                  <a:cubicBezTo>
                    <a:pt x="1068" y="701"/>
                    <a:pt x="568" y="3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80173" y="1009151"/>
              <a:ext cx="243845" cy="154169"/>
            </a:xfrm>
            <a:custGeom>
              <a:avLst/>
              <a:gdLst/>
              <a:ahLst/>
              <a:cxnLst/>
              <a:rect l="l" t="t" r="r" b="b"/>
              <a:pathLst>
                <a:path w="6439" h="4071" extrusionOk="0">
                  <a:moveTo>
                    <a:pt x="1" y="1"/>
                  </a:moveTo>
                  <a:lnTo>
                    <a:pt x="1" y="1"/>
                  </a:lnTo>
                  <a:cubicBezTo>
                    <a:pt x="501" y="401"/>
                    <a:pt x="1035" y="768"/>
                    <a:pt x="1569" y="1135"/>
                  </a:cubicBezTo>
                  <a:cubicBezTo>
                    <a:pt x="2069" y="1502"/>
                    <a:pt x="2603" y="1836"/>
                    <a:pt x="3136" y="2169"/>
                  </a:cubicBezTo>
                  <a:cubicBezTo>
                    <a:pt x="3703" y="2503"/>
                    <a:pt x="4237" y="2836"/>
                    <a:pt x="4771" y="3170"/>
                  </a:cubicBezTo>
                  <a:cubicBezTo>
                    <a:pt x="5338" y="3470"/>
                    <a:pt x="5872" y="3804"/>
                    <a:pt x="6439" y="4070"/>
                  </a:cubicBezTo>
                  <a:cubicBezTo>
                    <a:pt x="5938" y="3704"/>
                    <a:pt x="5438" y="3337"/>
                    <a:pt x="4904" y="2970"/>
                  </a:cubicBezTo>
                  <a:cubicBezTo>
                    <a:pt x="4371" y="2603"/>
                    <a:pt x="3837" y="2236"/>
                    <a:pt x="3303" y="1902"/>
                  </a:cubicBezTo>
                  <a:cubicBezTo>
                    <a:pt x="2769" y="1569"/>
                    <a:pt x="2202" y="1235"/>
                    <a:pt x="1669" y="935"/>
                  </a:cubicBezTo>
                  <a:cubicBezTo>
                    <a:pt x="1135" y="601"/>
                    <a:pt x="568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724617" y="1082430"/>
              <a:ext cx="193288" cy="176891"/>
            </a:xfrm>
            <a:custGeom>
              <a:avLst/>
              <a:gdLst/>
              <a:ahLst/>
              <a:cxnLst/>
              <a:rect l="l" t="t" r="r" b="b"/>
              <a:pathLst>
                <a:path w="5104" h="4671" extrusionOk="0">
                  <a:moveTo>
                    <a:pt x="0" y="1"/>
                  </a:moveTo>
                  <a:lnTo>
                    <a:pt x="0" y="1"/>
                  </a:lnTo>
                  <a:cubicBezTo>
                    <a:pt x="367" y="434"/>
                    <a:pt x="767" y="835"/>
                    <a:pt x="1201" y="1268"/>
                  </a:cubicBezTo>
                  <a:cubicBezTo>
                    <a:pt x="1601" y="1668"/>
                    <a:pt x="2002" y="2069"/>
                    <a:pt x="2435" y="2436"/>
                  </a:cubicBezTo>
                  <a:cubicBezTo>
                    <a:pt x="2869" y="2836"/>
                    <a:pt x="3302" y="3236"/>
                    <a:pt x="3769" y="3603"/>
                  </a:cubicBezTo>
                  <a:cubicBezTo>
                    <a:pt x="4203" y="3970"/>
                    <a:pt x="4637" y="4337"/>
                    <a:pt x="5104" y="4671"/>
                  </a:cubicBezTo>
                  <a:cubicBezTo>
                    <a:pt x="4737" y="4237"/>
                    <a:pt x="4337" y="3837"/>
                    <a:pt x="3903" y="3403"/>
                  </a:cubicBezTo>
                  <a:cubicBezTo>
                    <a:pt x="3503" y="3003"/>
                    <a:pt x="3102" y="2602"/>
                    <a:pt x="2669" y="2236"/>
                  </a:cubicBezTo>
                  <a:cubicBezTo>
                    <a:pt x="2235" y="1835"/>
                    <a:pt x="1801" y="1468"/>
                    <a:pt x="1368" y="1101"/>
                  </a:cubicBezTo>
                  <a:cubicBezTo>
                    <a:pt x="901" y="701"/>
                    <a:pt x="467" y="3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874923" y="1029374"/>
              <a:ext cx="261530" cy="128909"/>
            </a:xfrm>
            <a:custGeom>
              <a:avLst/>
              <a:gdLst/>
              <a:ahLst/>
              <a:cxnLst/>
              <a:rect l="l" t="t" r="r" b="b"/>
              <a:pathLst>
                <a:path w="6906" h="3404" extrusionOk="0">
                  <a:moveTo>
                    <a:pt x="1" y="1"/>
                  </a:moveTo>
                  <a:lnTo>
                    <a:pt x="1" y="1"/>
                  </a:lnTo>
                  <a:cubicBezTo>
                    <a:pt x="534" y="368"/>
                    <a:pt x="1135" y="668"/>
                    <a:pt x="1668" y="968"/>
                  </a:cubicBezTo>
                  <a:cubicBezTo>
                    <a:pt x="2236" y="1268"/>
                    <a:pt x="2803" y="1568"/>
                    <a:pt x="3403" y="1835"/>
                  </a:cubicBezTo>
                  <a:cubicBezTo>
                    <a:pt x="3970" y="2102"/>
                    <a:pt x="4537" y="2402"/>
                    <a:pt x="5138" y="2636"/>
                  </a:cubicBezTo>
                  <a:cubicBezTo>
                    <a:pt x="5705" y="2903"/>
                    <a:pt x="6305" y="3170"/>
                    <a:pt x="6906" y="3403"/>
                  </a:cubicBezTo>
                  <a:cubicBezTo>
                    <a:pt x="6372" y="3069"/>
                    <a:pt x="5805" y="2769"/>
                    <a:pt x="5238" y="2469"/>
                  </a:cubicBezTo>
                  <a:cubicBezTo>
                    <a:pt x="4671" y="2135"/>
                    <a:pt x="4104" y="1869"/>
                    <a:pt x="3536" y="1568"/>
                  </a:cubicBezTo>
                  <a:cubicBezTo>
                    <a:pt x="2969" y="1268"/>
                    <a:pt x="2369" y="1001"/>
                    <a:pt x="1802" y="734"/>
                  </a:cubicBezTo>
                  <a:cubicBezTo>
                    <a:pt x="1201" y="501"/>
                    <a:pt x="601" y="234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770061" y="1168319"/>
              <a:ext cx="169317" cy="192077"/>
            </a:xfrm>
            <a:custGeom>
              <a:avLst/>
              <a:gdLst/>
              <a:ahLst/>
              <a:cxnLst/>
              <a:rect l="l" t="t" r="r" b="b"/>
              <a:pathLst>
                <a:path w="4471" h="5072" extrusionOk="0">
                  <a:moveTo>
                    <a:pt x="1" y="1"/>
                  </a:moveTo>
                  <a:cubicBezTo>
                    <a:pt x="335" y="468"/>
                    <a:pt x="668" y="902"/>
                    <a:pt x="1035" y="1335"/>
                  </a:cubicBezTo>
                  <a:cubicBezTo>
                    <a:pt x="1369" y="1802"/>
                    <a:pt x="1736" y="2236"/>
                    <a:pt x="2136" y="2636"/>
                  </a:cubicBezTo>
                  <a:cubicBezTo>
                    <a:pt x="2503" y="3070"/>
                    <a:pt x="2903" y="3503"/>
                    <a:pt x="3270" y="3904"/>
                  </a:cubicBezTo>
                  <a:cubicBezTo>
                    <a:pt x="3637" y="4304"/>
                    <a:pt x="4071" y="4704"/>
                    <a:pt x="4471" y="5071"/>
                  </a:cubicBezTo>
                  <a:cubicBezTo>
                    <a:pt x="4137" y="4604"/>
                    <a:pt x="3804" y="4204"/>
                    <a:pt x="3437" y="3737"/>
                  </a:cubicBezTo>
                  <a:cubicBezTo>
                    <a:pt x="3103" y="3270"/>
                    <a:pt x="2736" y="2870"/>
                    <a:pt x="2369" y="2436"/>
                  </a:cubicBezTo>
                  <a:cubicBezTo>
                    <a:pt x="1969" y="2036"/>
                    <a:pt x="1569" y="1602"/>
                    <a:pt x="1202" y="1202"/>
                  </a:cubicBezTo>
                  <a:cubicBezTo>
                    <a:pt x="835" y="801"/>
                    <a:pt x="401" y="368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1026517" y="831049"/>
              <a:ext cx="3825" cy="46769"/>
            </a:xfrm>
            <a:custGeom>
              <a:avLst/>
              <a:gdLst/>
              <a:ahLst/>
              <a:cxnLst/>
              <a:rect l="l" t="t" r="r" b="b"/>
              <a:pathLst>
                <a:path w="101" h="1235" extrusionOk="0">
                  <a:moveTo>
                    <a:pt x="34" y="1"/>
                  </a:moveTo>
                  <a:cubicBezTo>
                    <a:pt x="0" y="201"/>
                    <a:pt x="0" y="434"/>
                    <a:pt x="0" y="634"/>
                  </a:cubicBezTo>
                  <a:cubicBezTo>
                    <a:pt x="0" y="834"/>
                    <a:pt x="0" y="1035"/>
                    <a:pt x="34" y="1235"/>
                  </a:cubicBezTo>
                  <a:cubicBezTo>
                    <a:pt x="67" y="1035"/>
                    <a:pt x="101" y="834"/>
                    <a:pt x="101" y="634"/>
                  </a:cubicBezTo>
                  <a:cubicBezTo>
                    <a:pt x="101" y="434"/>
                    <a:pt x="67" y="20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962100" y="857596"/>
              <a:ext cx="34121" cy="32871"/>
            </a:xfrm>
            <a:custGeom>
              <a:avLst/>
              <a:gdLst/>
              <a:ahLst/>
              <a:cxnLst/>
              <a:rect l="l" t="t" r="r" b="b"/>
              <a:pathLst>
                <a:path w="901" h="868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167"/>
                    <a:pt x="267" y="300"/>
                    <a:pt x="434" y="467"/>
                  </a:cubicBezTo>
                  <a:cubicBezTo>
                    <a:pt x="567" y="600"/>
                    <a:pt x="734" y="734"/>
                    <a:pt x="901" y="867"/>
                  </a:cubicBezTo>
                  <a:cubicBezTo>
                    <a:pt x="767" y="701"/>
                    <a:pt x="634" y="534"/>
                    <a:pt x="501" y="400"/>
                  </a:cubicBezTo>
                  <a:cubicBezTo>
                    <a:pt x="334" y="267"/>
                    <a:pt x="200" y="10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935553" y="920119"/>
              <a:ext cx="46769" cy="3825"/>
            </a:xfrm>
            <a:custGeom>
              <a:avLst/>
              <a:gdLst/>
              <a:ahLst/>
              <a:cxnLst/>
              <a:rect l="l" t="t" r="r" b="b"/>
              <a:pathLst>
                <a:path w="1235" h="101" extrusionOk="0">
                  <a:moveTo>
                    <a:pt x="618" y="0"/>
                  </a:moveTo>
                  <a:cubicBezTo>
                    <a:pt x="409" y="0"/>
                    <a:pt x="201" y="17"/>
                    <a:pt x="1" y="50"/>
                  </a:cubicBezTo>
                  <a:cubicBezTo>
                    <a:pt x="201" y="84"/>
                    <a:pt x="409" y="100"/>
                    <a:pt x="618" y="100"/>
                  </a:cubicBezTo>
                  <a:cubicBezTo>
                    <a:pt x="826" y="100"/>
                    <a:pt x="1035" y="84"/>
                    <a:pt x="1235" y="50"/>
                  </a:cubicBezTo>
                  <a:cubicBezTo>
                    <a:pt x="1035" y="17"/>
                    <a:pt x="826" y="0"/>
                    <a:pt x="6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962100" y="953596"/>
              <a:ext cx="32871" cy="32871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868" y="0"/>
                  </a:moveTo>
                  <a:cubicBezTo>
                    <a:pt x="701" y="134"/>
                    <a:pt x="567" y="267"/>
                    <a:pt x="401" y="400"/>
                  </a:cubicBezTo>
                  <a:cubicBezTo>
                    <a:pt x="267" y="534"/>
                    <a:pt x="134" y="701"/>
                    <a:pt x="0" y="867"/>
                  </a:cubicBezTo>
                  <a:cubicBezTo>
                    <a:pt x="334" y="634"/>
                    <a:pt x="634" y="334"/>
                    <a:pt x="8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1023980" y="967494"/>
              <a:ext cx="3825" cy="46769"/>
            </a:xfrm>
            <a:custGeom>
              <a:avLst/>
              <a:gdLst/>
              <a:ahLst/>
              <a:cxnLst/>
              <a:rect l="l" t="t" r="r" b="b"/>
              <a:pathLst>
                <a:path w="101" h="1235" extrusionOk="0">
                  <a:moveTo>
                    <a:pt x="67" y="0"/>
                  </a:moveTo>
                  <a:cubicBezTo>
                    <a:pt x="34" y="200"/>
                    <a:pt x="1" y="400"/>
                    <a:pt x="1" y="601"/>
                  </a:cubicBezTo>
                  <a:cubicBezTo>
                    <a:pt x="1" y="834"/>
                    <a:pt x="34" y="1034"/>
                    <a:pt x="67" y="1234"/>
                  </a:cubicBezTo>
                  <a:cubicBezTo>
                    <a:pt x="101" y="1034"/>
                    <a:pt x="101" y="834"/>
                    <a:pt x="101" y="601"/>
                  </a:cubicBezTo>
                  <a:cubicBezTo>
                    <a:pt x="101" y="400"/>
                    <a:pt x="101" y="20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1058101" y="954846"/>
              <a:ext cx="32871" cy="32871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0" y="1"/>
                  </a:moveTo>
                  <a:lnTo>
                    <a:pt x="0" y="1"/>
                  </a:lnTo>
                  <a:cubicBezTo>
                    <a:pt x="234" y="334"/>
                    <a:pt x="534" y="634"/>
                    <a:pt x="868" y="868"/>
                  </a:cubicBezTo>
                  <a:cubicBezTo>
                    <a:pt x="634" y="534"/>
                    <a:pt x="334" y="2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1071999" y="922013"/>
              <a:ext cx="46769" cy="3825"/>
            </a:xfrm>
            <a:custGeom>
              <a:avLst/>
              <a:gdLst/>
              <a:ahLst/>
              <a:cxnLst/>
              <a:rect l="l" t="t" r="r" b="b"/>
              <a:pathLst>
                <a:path w="1235" h="101" extrusionOk="0">
                  <a:moveTo>
                    <a:pt x="601" y="0"/>
                  </a:moveTo>
                  <a:cubicBezTo>
                    <a:pt x="401" y="0"/>
                    <a:pt x="200" y="0"/>
                    <a:pt x="0" y="34"/>
                  </a:cubicBezTo>
                  <a:cubicBezTo>
                    <a:pt x="200" y="67"/>
                    <a:pt x="401" y="100"/>
                    <a:pt x="601" y="100"/>
                  </a:cubicBezTo>
                  <a:cubicBezTo>
                    <a:pt x="801" y="100"/>
                    <a:pt x="1034" y="67"/>
                    <a:pt x="1235" y="34"/>
                  </a:cubicBezTo>
                  <a:cubicBezTo>
                    <a:pt x="1034" y="0"/>
                    <a:pt x="801" y="0"/>
                    <a:pt x="6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1059350" y="858845"/>
              <a:ext cx="34159" cy="32871"/>
            </a:xfrm>
            <a:custGeom>
              <a:avLst/>
              <a:gdLst/>
              <a:ahLst/>
              <a:cxnLst/>
              <a:rect l="l" t="t" r="r" b="b"/>
              <a:pathLst>
                <a:path w="902" h="868" extrusionOk="0">
                  <a:moveTo>
                    <a:pt x="901" y="0"/>
                  </a:moveTo>
                  <a:lnTo>
                    <a:pt x="901" y="0"/>
                  </a:lnTo>
                  <a:cubicBezTo>
                    <a:pt x="735" y="100"/>
                    <a:pt x="568" y="234"/>
                    <a:pt x="401" y="401"/>
                  </a:cubicBezTo>
                  <a:cubicBezTo>
                    <a:pt x="268" y="534"/>
                    <a:pt x="134" y="701"/>
                    <a:pt x="1" y="868"/>
                  </a:cubicBezTo>
                  <a:cubicBezTo>
                    <a:pt x="168" y="768"/>
                    <a:pt x="334" y="601"/>
                    <a:pt x="468" y="467"/>
                  </a:cubicBezTo>
                  <a:cubicBezTo>
                    <a:pt x="635" y="301"/>
                    <a:pt x="768" y="167"/>
                    <a:pt x="9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663950" y="1216338"/>
              <a:ext cx="5112" cy="37946"/>
            </a:xfrm>
            <a:custGeom>
              <a:avLst/>
              <a:gdLst/>
              <a:ahLst/>
              <a:cxnLst/>
              <a:rect l="l" t="t" r="r" b="b"/>
              <a:pathLst>
                <a:path w="135" h="1002" extrusionOk="0">
                  <a:moveTo>
                    <a:pt x="68" y="0"/>
                  </a:moveTo>
                  <a:cubicBezTo>
                    <a:pt x="1" y="334"/>
                    <a:pt x="1" y="668"/>
                    <a:pt x="68" y="1001"/>
                  </a:cubicBezTo>
                  <a:cubicBezTo>
                    <a:pt x="134" y="668"/>
                    <a:pt x="134" y="334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614719" y="1237811"/>
              <a:ext cx="26547" cy="26585"/>
            </a:xfrm>
            <a:custGeom>
              <a:avLst/>
              <a:gdLst/>
              <a:ahLst/>
              <a:cxnLst/>
              <a:rect l="l" t="t" r="r" b="b"/>
              <a:pathLst>
                <a:path w="701" h="702" extrusionOk="0">
                  <a:moveTo>
                    <a:pt x="0" y="1"/>
                  </a:moveTo>
                  <a:cubicBezTo>
                    <a:pt x="67" y="134"/>
                    <a:pt x="200" y="267"/>
                    <a:pt x="300" y="367"/>
                  </a:cubicBezTo>
                  <a:cubicBezTo>
                    <a:pt x="434" y="501"/>
                    <a:pt x="567" y="601"/>
                    <a:pt x="701" y="701"/>
                  </a:cubicBezTo>
                  <a:cubicBezTo>
                    <a:pt x="600" y="534"/>
                    <a:pt x="500" y="401"/>
                    <a:pt x="367" y="301"/>
                  </a:cubicBezTo>
                  <a:cubicBezTo>
                    <a:pt x="267" y="167"/>
                    <a:pt x="133" y="6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91959" y="1287079"/>
              <a:ext cx="37946" cy="3825"/>
            </a:xfrm>
            <a:custGeom>
              <a:avLst/>
              <a:gdLst/>
              <a:ahLst/>
              <a:cxnLst/>
              <a:rect l="l" t="t" r="r" b="b"/>
              <a:pathLst>
                <a:path w="1002" h="101" extrusionOk="0">
                  <a:moveTo>
                    <a:pt x="501" y="0"/>
                  </a:moveTo>
                  <a:cubicBezTo>
                    <a:pt x="334" y="0"/>
                    <a:pt x="167" y="0"/>
                    <a:pt x="1" y="34"/>
                  </a:cubicBezTo>
                  <a:cubicBezTo>
                    <a:pt x="167" y="67"/>
                    <a:pt x="334" y="101"/>
                    <a:pt x="501" y="101"/>
                  </a:cubicBezTo>
                  <a:cubicBezTo>
                    <a:pt x="668" y="101"/>
                    <a:pt x="835" y="67"/>
                    <a:pt x="1001" y="34"/>
                  </a:cubicBezTo>
                  <a:cubicBezTo>
                    <a:pt x="835" y="0"/>
                    <a:pt x="668" y="0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613431" y="1314876"/>
              <a:ext cx="26585" cy="26547"/>
            </a:xfrm>
            <a:custGeom>
              <a:avLst/>
              <a:gdLst/>
              <a:ahLst/>
              <a:cxnLst/>
              <a:rect l="l" t="t" r="r" b="b"/>
              <a:pathLst>
                <a:path w="702" h="701" extrusionOk="0">
                  <a:moveTo>
                    <a:pt x="701" y="0"/>
                  </a:moveTo>
                  <a:lnTo>
                    <a:pt x="701" y="0"/>
                  </a:lnTo>
                  <a:cubicBezTo>
                    <a:pt x="568" y="67"/>
                    <a:pt x="434" y="167"/>
                    <a:pt x="301" y="301"/>
                  </a:cubicBezTo>
                  <a:cubicBezTo>
                    <a:pt x="201" y="434"/>
                    <a:pt x="67" y="567"/>
                    <a:pt x="1" y="701"/>
                  </a:cubicBezTo>
                  <a:cubicBezTo>
                    <a:pt x="134" y="601"/>
                    <a:pt x="268" y="501"/>
                    <a:pt x="401" y="367"/>
                  </a:cubicBezTo>
                  <a:cubicBezTo>
                    <a:pt x="501" y="267"/>
                    <a:pt x="601" y="134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662700" y="1324987"/>
              <a:ext cx="3825" cy="37908"/>
            </a:xfrm>
            <a:custGeom>
              <a:avLst/>
              <a:gdLst/>
              <a:ahLst/>
              <a:cxnLst/>
              <a:rect l="l" t="t" r="r" b="b"/>
              <a:pathLst>
                <a:path w="101" h="1001" extrusionOk="0">
                  <a:moveTo>
                    <a:pt x="67" y="0"/>
                  </a:moveTo>
                  <a:cubicBezTo>
                    <a:pt x="34" y="167"/>
                    <a:pt x="1" y="334"/>
                    <a:pt x="1" y="501"/>
                  </a:cubicBezTo>
                  <a:cubicBezTo>
                    <a:pt x="1" y="667"/>
                    <a:pt x="34" y="834"/>
                    <a:pt x="67" y="1001"/>
                  </a:cubicBezTo>
                  <a:cubicBezTo>
                    <a:pt x="101" y="834"/>
                    <a:pt x="101" y="667"/>
                    <a:pt x="101" y="501"/>
                  </a:cubicBezTo>
                  <a:cubicBezTo>
                    <a:pt x="101" y="334"/>
                    <a:pt x="101" y="167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690496" y="1316126"/>
              <a:ext cx="26547" cy="26585"/>
            </a:xfrm>
            <a:custGeom>
              <a:avLst/>
              <a:gdLst/>
              <a:ahLst/>
              <a:cxnLst/>
              <a:rect l="l" t="t" r="r" b="b"/>
              <a:pathLst>
                <a:path w="701" h="702" extrusionOk="0">
                  <a:moveTo>
                    <a:pt x="0" y="1"/>
                  </a:moveTo>
                  <a:cubicBezTo>
                    <a:pt x="101" y="134"/>
                    <a:pt x="201" y="268"/>
                    <a:pt x="301" y="368"/>
                  </a:cubicBezTo>
                  <a:cubicBezTo>
                    <a:pt x="434" y="501"/>
                    <a:pt x="568" y="601"/>
                    <a:pt x="701" y="701"/>
                  </a:cubicBezTo>
                  <a:cubicBezTo>
                    <a:pt x="601" y="534"/>
                    <a:pt x="501" y="434"/>
                    <a:pt x="401" y="301"/>
                  </a:cubicBezTo>
                  <a:cubicBezTo>
                    <a:pt x="267" y="167"/>
                    <a:pt x="134" y="6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701857" y="1288026"/>
              <a:ext cx="37946" cy="4772"/>
            </a:xfrm>
            <a:custGeom>
              <a:avLst/>
              <a:gdLst/>
              <a:ahLst/>
              <a:cxnLst/>
              <a:rect l="l" t="t" r="r" b="b"/>
              <a:pathLst>
                <a:path w="1002" h="126" extrusionOk="0">
                  <a:moveTo>
                    <a:pt x="501" y="0"/>
                  </a:moveTo>
                  <a:cubicBezTo>
                    <a:pt x="334" y="0"/>
                    <a:pt x="167" y="26"/>
                    <a:pt x="1" y="76"/>
                  </a:cubicBezTo>
                  <a:cubicBezTo>
                    <a:pt x="167" y="109"/>
                    <a:pt x="334" y="126"/>
                    <a:pt x="501" y="126"/>
                  </a:cubicBezTo>
                  <a:cubicBezTo>
                    <a:pt x="668" y="126"/>
                    <a:pt x="835" y="109"/>
                    <a:pt x="1001" y="76"/>
                  </a:cubicBezTo>
                  <a:cubicBezTo>
                    <a:pt x="835" y="26"/>
                    <a:pt x="668" y="0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691746" y="1237811"/>
              <a:ext cx="26585" cy="26585"/>
            </a:xfrm>
            <a:custGeom>
              <a:avLst/>
              <a:gdLst/>
              <a:ahLst/>
              <a:cxnLst/>
              <a:rect l="l" t="t" r="r" b="b"/>
              <a:pathLst>
                <a:path w="702" h="702" extrusionOk="0">
                  <a:moveTo>
                    <a:pt x="701" y="1"/>
                  </a:moveTo>
                  <a:cubicBezTo>
                    <a:pt x="568" y="101"/>
                    <a:pt x="434" y="201"/>
                    <a:pt x="301" y="334"/>
                  </a:cubicBezTo>
                  <a:cubicBezTo>
                    <a:pt x="201" y="434"/>
                    <a:pt x="68" y="568"/>
                    <a:pt x="1" y="701"/>
                  </a:cubicBezTo>
                  <a:cubicBezTo>
                    <a:pt x="134" y="634"/>
                    <a:pt x="268" y="534"/>
                    <a:pt x="368" y="401"/>
                  </a:cubicBezTo>
                  <a:cubicBezTo>
                    <a:pt x="501" y="267"/>
                    <a:pt x="601" y="167"/>
                    <a:pt x="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1061888" y="1314876"/>
              <a:ext cx="3825" cy="37946"/>
            </a:xfrm>
            <a:custGeom>
              <a:avLst/>
              <a:gdLst/>
              <a:ahLst/>
              <a:cxnLst/>
              <a:rect l="l" t="t" r="r" b="b"/>
              <a:pathLst>
                <a:path w="101" h="1002" extrusionOk="0">
                  <a:moveTo>
                    <a:pt x="67" y="0"/>
                  </a:moveTo>
                  <a:cubicBezTo>
                    <a:pt x="34" y="167"/>
                    <a:pt x="0" y="334"/>
                    <a:pt x="0" y="501"/>
                  </a:cubicBezTo>
                  <a:cubicBezTo>
                    <a:pt x="0" y="667"/>
                    <a:pt x="34" y="834"/>
                    <a:pt x="67" y="1001"/>
                  </a:cubicBezTo>
                  <a:cubicBezTo>
                    <a:pt x="101" y="834"/>
                    <a:pt x="101" y="667"/>
                    <a:pt x="101" y="501"/>
                  </a:cubicBezTo>
                  <a:cubicBezTo>
                    <a:pt x="101" y="301"/>
                    <a:pt x="101" y="167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1011369" y="1336348"/>
              <a:ext cx="27834" cy="26547"/>
            </a:xfrm>
            <a:custGeom>
              <a:avLst/>
              <a:gdLst/>
              <a:ahLst/>
              <a:cxnLst/>
              <a:rect l="l" t="t" r="r" b="b"/>
              <a:pathLst>
                <a:path w="735" h="701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267"/>
                    <a:pt x="434" y="501"/>
                    <a:pt x="734" y="701"/>
                  </a:cubicBezTo>
                  <a:cubicBezTo>
                    <a:pt x="534" y="434"/>
                    <a:pt x="300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989897" y="1384973"/>
              <a:ext cx="37908" cy="3825"/>
            </a:xfrm>
            <a:custGeom>
              <a:avLst/>
              <a:gdLst/>
              <a:ahLst/>
              <a:cxnLst/>
              <a:rect l="l" t="t" r="r" b="b"/>
              <a:pathLst>
                <a:path w="1001" h="101" extrusionOk="0">
                  <a:moveTo>
                    <a:pt x="500" y="1"/>
                  </a:moveTo>
                  <a:cubicBezTo>
                    <a:pt x="334" y="1"/>
                    <a:pt x="167" y="17"/>
                    <a:pt x="0" y="51"/>
                  </a:cubicBezTo>
                  <a:cubicBezTo>
                    <a:pt x="167" y="84"/>
                    <a:pt x="334" y="101"/>
                    <a:pt x="500" y="101"/>
                  </a:cubicBezTo>
                  <a:cubicBezTo>
                    <a:pt x="667" y="101"/>
                    <a:pt x="834" y="84"/>
                    <a:pt x="1001" y="51"/>
                  </a:cubicBezTo>
                  <a:cubicBezTo>
                    <a:pt x="834" y="17"/>
                    <a:pt x="667" y="1"/>
                    <a:pt x="5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1011369" y="1412126"/>
              <a:ext cx="26547" cy="27834"/>
            </a:xfrm>
            <a:custGeom>
              <a:avLst/>
              <a:gdLst/>
              <a:ahLst/>
              <a:cxnLst/>
              <a:rect l="l" t="t" r="r" b="b"/>
              <a:pathLst>
                <a:path w="701" h="735" extrusionOk="0">
                  <a:moveTo>
                    <a:pt x="701" y="1"/>
                  </a:moveTo>
                  <a:cubicBezTo>
                    <a:pt x="534" y="101"/>
                    <a:pt x="434" y="201"/>
                    <a:pt x="300" y="334"/>
                  </a:cubicBezTo>
                  <a:cubicBezTo>
                    <a:pt x="167" y="434"/>
                    <a:pt x="67" y="568"/>
                    <a:pt x="0" y="735"/>
                  </a:cubicBezTo>
                  <a:cubicBezTo>
                    <a:pt x="134" y="635"/>
                    <a:pt x="267" y="535"/>
                    <a:pt x="367" y="401"/>
                  </a:cubicBezTo>
                  <a:cubicBezTo>
                    <a:pt x="501" y="268"/>
                    <a:pt x="601" y="168"/>
                    <a:pt x="7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1060638" y="1423525"/>
              <a:ext cx="5075" cy="36658"/>
            </a:xfrm>
            <a:custGeom>
              <a:avLst/>
              <a:gdLst/>
              <a:ahLst/>
              <a:cxnLst/>
              <a:rect l="l" t="t" r="r" b="b"/>
              <a:pathLst>
                <a:path w="134" h="968" extrusionOk="0">
                  <a:moveTo>
                    <a:pt x="67" y="0"/>
                  </a:moveTo>
                  <a:cubicBezTo>
                    <a:pt x="33" y="167"/>
                    <a:pt x="0" y="334"/>
                    <a:pt x="0" y="500"/>
                  </a:cubicBezTo>
                  <a:cubicBezTo>
                    <a:pt x="0" y="634"/>
                    <a:pt x="33" y="801"/>
                    <a:pt x="67" y="967"/>
                  </a:cubicBezTo>
                  <a:cubicBezTo>
                    <a:pt x="100" y="801"/>
                    <a:pt x="100" y="667"/>
                    <a:pt x="134" y="500"/>
                  </a:cubicBezTo>
                  <a:cubicBezTo>
                    <a:pt x="100" y="334"/>
                    <a:pt x="100" y="167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1088397" y="1413414"/>
              <a:ext cx="26585" cy="26547"/>
            </a:xfrm>
            <a:custGeom>
              <a:avLst/>
              <a:gdLst/>
              <a:ahLst/>
              <a:cxnLst/>
              <a:rect l="l" t="t" r="r" b="b"/>
              <a:pathLst>
                <a:path w="702" h="701" extrusionOk="0">
                  <a:moveTo>
                    <a:pt x="1" y="0"/>
                  </a:moveTo>
                  <a:lnTo>
                    <a:pt x="1" y="0"/>
                  </a:lnTo>
                  <a:cubicBezTo>
                    <a:pt x="68" y="134"/>
                    <a:pt x="201" y="267"/>
                    <a:pt x="301" y="400"/>
                  </a:cubicBezTo>
                  <a:cubicBezTo>
                    <a:pt x="435" y="501"/>
                    <a:pt x="568" y="634"/>
                    <a:pt x="701" y="701"/>
                  </a:cubicBezTo>
                  <a:cubicBezTo>
                    <a:pt x="601" y="567"/>
                    <a:pt x="501" y="434"/>
                    <a:pt x="368" y="334"/>
                  </a:cubicBezTo>
                  <a:cubicBezTo>
                    <a:pt x="268" y="200"/>
                    <a:pt x="134" y="10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1098508" y="1386261"/>
              <a:ext cx="37946" cy="3825"/>
            </a:xfrm>
            <a:custGeom>
              <a:avLst/>
              <a:gdLst/>
              <a:ahLst/>
              <a:cxnLst/>
              <a:rect l="l" t="t" r="r" b="b"/>
              <a:pathLst>
                <a:path w="1002" h="101" extrusionOk="0">
                  <a:moveTo>
                    <a:pt x="501" y="0"/>
                  </a:moveTo>
                  <a:cubicBezTo>
                    <a:pt x="334" y="0"/>
                    <a:pt x="168" y="17"/>
                    <a:pt x="1" y="50"/>
                  </a:cubicBezTo>
                  <a:cubicBezTo>
                    <a:pt x="168" y="83"/>
                    <a:pt x="334" y="100"/>
                    <a:pt x="501" y="100"/>
                  </a:cubicBezTo>
                  <a:cubicBezTo>
                    <a:pt x="668" y="100"/>
                    <a:pt x="835" y="83"/>
                    <a:pt x="1002" y="50"/>
                  </a:cubicBezTo>
                  <a:cubicBezTo>
                    <a:pt x="835" y="17"/>
                    <a:pt x="668" y="0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1089684" y="1336348"/>
              <a:ext cx="26547" cy="26547"/>
            </a:xfrm>
            <a:custGeom>
              <a:avLst/>
              <a:gdLst/>
              <a:ahLst/>
              <a:cxnLst/>
              <a:rect l="l" t="t" r="r" b="b"/>
              <a:pathLst>
                <a:path w="701" h="701" extrusionOk="0">
                  <a:moveTo>
                    <a:pt x="701" y="0"/>
                  </a:moveTo>
                  <a:cubicBezTo>
                    <a:pt x="534" y="100"/>
                    <a:pt x="434" y="201"/>
                    <a:pt x="301" y="301"/>
                  </a:cubicBezTo>
                  <a:cubicBezTo>
                    <a:pt x="167" y="434"/>
                    <a:pt x="67" y="567"/>
                    <a:pt x="0" y="701"/>
                  </a:cubicBezTo>
                  <a:cubicBezTo>
                    <a:pt x="134" y="601"/>
                    <a:pt x="267" y="501"/>
                    <a:pt x="367" y="401"/>
                  </a:cubicBezTo>
                  <a:cubicBezTo>
                    <a:pt x="501" y="267"/>
                    <a:pt x="601" y="134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402495" y="1210771"/>
              <a:ext cx="286790" cy="220858"/>
            </a:xfrm>
            <a:custGeom>
              <a:avLst/>
              <a:gdLst/>
              <a:ahLst/>
              <a:cxnLst/>
              <a:rect l="l" t="t" r="r" b="b"/>
              <a:pathLst>
                <a:path w="7573" h="5832" extrusionOk="0">
                  <a:moveTo>
                    <a:pt x="53" y="0"/>
                  </a:moveTo>
                  <a:cubicBezTo>
                    <a:pt x="33" y="0"/>
                    <a:pt x="0" y="24"/>
                    <a:pt x="0" y="47"/>
                  </a:cubicBezTo>
                  <a:cubicBezTo>
                    <a:pt x="434" y="881"/>
                    <a:pt x="801" y="1715"/>
                    <a:pt x="1301" y="2516"/>
                  </a:cubicBezTo>
                  <a:cubicBezTo>
                    <a:pt x="1801" y="3283"/>
                    <a:pt x="2402" y="3984"/>
                    <a:pt x="3069" y="4617"/>
                  </a:cubicBezTo>
                  <a:cubicBezTo>
                    <a:pt x="3703" y="5184"/>
                    <a:pt x="4470" y="5751"/>
                    <a:pt x="5337" y="5818"/>
                  </a:cubicBezTo>
                  <a:cubicBezTo>
                    <a:pt x="5409" y="5827"/>
                    <a:pt x="5481" y="5832"/>
                    <a:pt x="5552" y="5832"/>
                  </a:cubicBezTo>
                  <a:cubicBezTo>
                    <a:pt x="6266" y="5832"/>
                    <a:pt x="6893" y="5382"/>
                    <a:pt x="7105" y="4684"/>
                  </a:cubicBezTo>
                  <a:cubicBezTo>
                    <a:pt x="7439" y="3650"/>
                    <a:pt x="7572" y="2549"/>
                    <a:pt x="7439" y="1448"/>
                  </a:cubicBezTo>
                  <a:lnTo>
                    <a:pt x="7439" y="1448"/>
                  </a:lnTo>
                  <a:cubicBezTo>
                    <a:pt x="7439" y="2714"/>
                    <a:pt x="7349" y="5510"/>
                    <a:pt x="5603" y="5510"/>
                  </a:cubicBezTo>
                  <a:cubicBezTo>
                    <a:pt x="5508" y="5510"/>
                    <a:pt x="5409" y="5502"/>
                    <a:pt x="5304" y="5485"/>
                  </a:cubicBezTo>
                  <a:cubicBezTo>
                    <a:pt x="4470" y="5284"/>
                    <a:pt x="3736" y="4851"/>
                    <a:pt x="3169" y="4250"/>
                  </a:cubicBezTo>
                  <a:cubicBezTo>
                    <a:pt x="2569" y="3683"/>
                    <a:pt x="2001" y="3050"/>
                    <a:pt x="1534" y="2382"/>
                  </a:cubicBezTo>
                  <a:cubicBezTo>
                    <a:pt x="967" y="1649"/>
                    <a:pt x="500" y="848"/>
                    <a:pt x="67" y="14"/>
                  </a:cubicBezTo>
                  <a:cubicBezTo>
                    <a:pt x="67" y="4"/>
                    <a:pt x="61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1477473" y="526498"/>
              <a:ext cx="45368" cy="55745"/>
            </a:xfrm>
            <a:custGeom>
              <a:avLst/>
              <a:gdLst/>
              <a:ahLst/>
              <a:cxnLst/>
              <a:rect l="l" t="t" r="r" b="b"/>
              <a:pathLst>
                <a:path w="1198" h="1472" extrusionOk="0">
                  <a:moveTo>
                    <a:pt x="582" y="0"/>
                  </a:moveTo>
                  <a:cubicBezTo>
                    <a:pt x="575" y="0"/>
                    <a:pt x="570" y="1"/>
                    <a:pt x="568" y="3"/>
                  </a:cubicBezTo>
                  <a:cubicBezTo>
                    <a:pt x="535" y="70"/>
                    <a:pt x="668" y="304"/>
                    <a:pt x="635" y="370"/>
                  </a:cubicBezTo>
                  <a:lnTo>
                    <a:pt x="1" y="1238"/>
                  </a:lnTo>
                  <a:lnTo>
                    <a:pt x="435" y="1471"/>
                  </a:lnTo>
                  <a:cubicBezTo>
                    <a:pt x="435" y="1471"/>
                    <a:pt x="868" y="470"/>
                    <a:pt x="868" y="437"/>
                  </a:cubicBezTo>
                  <a:cubicBezTo>
                    <a:pt x="902" y="404"/>
                    <a:pt x="1068" y="437"/>
                    <a:pt x="1135" y="304"/>
                  </a:cubicBezTo>
                  <a:cubicBezTo>
                    <a:pt x="1197" y="210"/>
                    <a:pt x="677" y="0"/>
                    <a:pt x="582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1501483" y="527862"/>
              <a:ext cx="17723" cy="8899"/>
            </a:xfrm>
            <a:custGeom>
              <a:avLst/>
              <a:gdLst/>
              <a:ahLst/>
              <a:cxnLst/>
              <a:rect l="l" t="t" r="r" b="b"/>
              <a:pathLst>
                <a:path w="468" h="235" extrusionOk="0">
                  <a:moveTo>
                    <a:pt x="1" y="1"/>
                  </a:moveTo>
                  <a:cubicBezTo>
                    <a:pt x="134" y="101"/>
                    <a:pt x="301" y="168"/>
                    <a:pt x="468" y="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1477473" y="526498"/>
              <a:ext cx="45368" cy="55745"/>
            </a:xfrm>
            <a:custGeom>
              <a:avLst/>
              <a:gdLst/>
              <a:ahLst/>
              <a:cxnLst/>
              <a:rect l="l" t="t" r="r" b="b"/>
              <a:pathLst>
                <a:path w="1198" h="1472" extrusionOk="0">
                  <a:moveTo>
                    <a:pt x="582" y="0"/>
                  </a:moveTo>
                  <a:cubicBezTo>
                    <a:pt x="575" y="0"/>
                    <a:pt x="570" y="1"/>
                    <a:pt x="568" y="3"/>
                  </a:cubicBezTo>
                  <a:cubicBezTo>
                    <a:pt x="535" y="70"/>
                    <a:pt x="668" y="304"/>
                    <a:pt x="635" y="370"/>
                  </a:cubicBezTo>
                  <a:lnTo>
                    <a:pt x="1" y="1238"/>
                  </a:lnTo>
                  <a:lnTo>
                    <a:pt x="435" y="1471"/>
                  </a:lnTo>
                  <a:cubicBezTo>
                    <a:pt x="435" y="1471"/>
                    <a:pt x="868" y="470"/>
                    <a:pt x="868" y="437"/>
                  </a:cubicBezTo>
                  <a:cubicBezTo>
                    <a:pt x="902" y="404"/>
                    <a:pt x="1068" y="437"/>
                    <a:pt x="1135" y="304"/>
                  </a:cubicBezTo>
                  <a:cubicBezTo>
                    <a:pt x="1197" y="210"/>
                    <a:pt x="677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1402945" y="517637"/>
              <a:ext cx="35408" cy="57032"/>
            </a:xfrm>
            <a:custGeom>
              <a:avLst/>
              <a:gdLst/>
              <a:ahLst/>
              <a:cxnLst/>
              <a:rect l="l" t="t" r="r" b="b"/>
              <a:pathLst>
                <a:path w="935" h="1506" extrusionOk="0">
                  <a:moveTo>
                    <a:pt x="559" y="0"/>
                  </a:moveTo>
                  <a:cubicBezTo>
                    <a:pt x="390" y="0"/>
                    <a:pt x="1" y="184"/>
                    <a:pt x="1" y="237"/>
                  </a:cubicBezTo>
                  <a:cubicBezTo>
                    <a:pt x="1" y="304"/>
                    <a:pt x="301" y="371"/>
                    <a:pt x="301" y="438"/>
                  </a:cubicBezTo>
                  <a:lnTo>
                    <a:pt x="468" y="1505"/>
                  </a:lnTo>
                  <a:lnTo>
                    <a:pt x="935" y="1338"/>
                  </a:lnTo>
                  <a:cubicBezTo>
                    <a:pt x="935" y="1338"/>
                    <a:pt x="535" y="338"/>
                    <a:pt x="535" y="304"/>
                  </a:cubicBezTo>
                  <a:cubicBezTo>
                    <a:pt x="535" y="271"/>
                    <a:pt x="668" y="171"/>
                    <a:pt x="635" y="37"/>
                  </a:cubicBezTo>
                  <a:cubicBezTo>
                    <a:pt x="628" y="11"/>
                    <a:pt x="600" y="0"/>
                    <a:pt x="559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1405482" y="519038"/>
              <a:ext cx="18973" cy="7612"/>
            </a:xfrm>
            <a:custGeom>
              <a:avLst/>
              <a:gdLst/>
              <a:ahLst/>
              <a:cxnLst/>
              <a:rect l="l" t="t" r="r" b="b"/>
              <a:pathLst>
                <a:path w="501" h="201" extrusionOk="0">
                  <a:moveTo>
                    <a:pt x="501" y="0"/>
                  </a:moveTo>
                  <a:lnTo>
                    <a:pt x="1" y="200"/>
                  </a:lnTo>
                  <a:cubicBezTo>
                    <a:pt x="167" y="167"/>
                    <a:pt x="334" y="100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1402945" y="517637"/>
              <a:ext cx="35408" cy="57032"/>
            </a:xfrm>
            <a:custGeom>
              <a:avLst/>
              <a:gdLst/>
              <a:ahLst/>
              <a:cxnLst/>
              <a:rect l="l" t="t" r="r" b="b"/>
              <a:pathLst>
                <a:path w="935" h="1506" extrusionOk="0">
                  <a:moveTo>
                    <a:pt x="559" y="0"/>
                  </a:moveTo>
                  <a:cubicBezTo>
                    <a:pt x="390" y="0"/>
                    <a:pt x="1" y="184"/>
                    <a:pt x="1" y="237"/>
                  </a:cubicBezTo>
                  <a:cubicBezTo>
                    <a:pt x="1" y="304"/>
                    <a:pt x="301" y="371"/>
                    <a:pt x="301" y="438"/>
                  </a:cubicBezTo>
                  <a:lnTo>
                    <a:pt x="468" y="1505"/>
                  </a:lnTo>
                  <a:lnTo>
                    <a:pt x="935" y="1338"/>
                  </a:lnTo>
                  <a:cubicBezTo>
                    <a:pt x="935" y="1338"/>
                    <a:pt x="535" y="338"/>
                    <a:pt x="535" y="304"/>
                  </a:cubicBezTo>
                  <a:cubicBezTo>
                    <a:pt x="535" y="271"/>
                    <a:pt x="668" y="171"/>
                    <a:pt x="635" y="37"/>
                  </a:cubicBezTo>
                  <a:cubicBezTo>
                    <a:pt x="628" y="11"/>
                    <a:pt x="600" y="0"/>
                    <a:pt x="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1333605" y="571904"/>
              <a:ext cx="56767" cy="43172"/>
            </a:xfrm>
            <a:custGeom>
              <a:avLst/>
              <a:gdLst/>
              <a:ahLst/>
              <a:cxnLst/>
              <a:rect l="l" t="t" r="r" b="b"/>
              <a:pathLst>
                <a:path w="1499" h="1140" extrusionOk="0">
                  <a:moveTo>
                    <a:pt x="342" y="0"/>
                  </a:moveTo>
                  <a:cubicBezTo>
                    <a:pt x="207" y="0"/>
                    <a:pt x="1" y="541"/>
                    <a:pt x="64" y="572"/>
                  </a:cubicBezTo>
                  <a:cubicBezTo>
                    <a:pt x="68" y="576"/>
                    <a:pt x="74" y="578"/>
                    <a:pt x="83" y="578"/>
                  </a:cubicBezTo>
                  <a:cubicBezTo>
                    <a:pt x="145" y="578"/>
                    <a:pt x="316" y="500"/>
                    <a:pt x="378" y="500"/>
                  </a:cubicBezTo>
                  <a:cubicBezTo>
                    <a:pt x="387" y="500"/>
                    <a:pt x="394" y="502"/>
                    <a:pt x="398" y="506"/>
                  </a:cubicBezTo>
                  <a:lnTo>
                    <a:pt x="1265" y="1139"/>
                  </a:lnTo>
                  <a:lnTo>
                    <a:pt x="1498" y="672"/>
                  </a:lnTo>
                  <a:cubicBezTo>
                    <a:pt x="1498" y="672"/>
                    <a:pt x="498" y="272"/>
                    <a:pt x="464" y="272"/>
                  </a:cubicBezTo>
                  <a:cubicBezTo>
                    <a:pt x="431" y="239"/>
                    <a:pt x="464" y="72"/>
                    <a:pt x="364" y="5"/>
                  </a:cubicBezTo>
                  <a:cubicBezTo>
                    <a:pt x="357" y="2"/>
                    <a:pt x="350" y="0"/>
                    <a:pt x="342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1335991" y="573343"/>
              <a:ext cx="8899" cy="17723"/>
            </a:xfrm>
            <a:custGeom>
              <a:avLst/>
              <a:gdLst/>
              <a:ahLst/>
              <a:cxnLst/>
              <a:rect l="l" t="t" r="r" b="b"/>
              <a:pathLst>
                <a:path w="235" h="468" extrusionOk="0">
                  <a:moveTo>
                    <a:pt x="234" y="1"/>
                  </a:moveTo>
                  <a:lnTo>
                    <a:pt x="1" y="468"/>
                  </a:lnTo>
                  <a:cubicBezTo>
                    <a:pt x="101" y="334"/>
                    <a:pt x="201" y="167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1333605" y="571904"/>
              <a:ext cx="56767" cy="43172"/>
            </a:xfrm>
            <a:custGeom>
              <a:avLst/>
              <a:gdLst/>
              <a:ahLst/>
              <a:cxnLst/>
              <a:rect l="l" t="t" r="r" b="b"/>
              <a:pathLst>
                <a:path w="1499" h="1140" extrusionOk="0">
                  <a:moveTo>
                    <a:pt x="342" y="0"/>
                  </a:moveTo>
                  <a:cubicBezTo>
                    <a:pt x="207" y="0"/>
                    <a:pt x="1" y="541"/>
                    <a:pt x="64" y="572"/>
                  </a:cubicBezTo>
                  <a:cubicBezTo>
                    <a:pt x="68" y="576"/>
                    <a:pt x="74" y="578"/>
                    <a:pt x="83" y="578"/>
                  </a:cubicBezTo>
                  <a:cubicBezTo>
                    <a:pt x="145" y="578"/>
                    <a:pt x="316" y="500"/>
                    <a:pt x="378" y="500"/>
                  </a:cubicBezTo>
                  <a:cubicBezTo>
                    <a:pt x="387" y="500"/>
                    <a:pt x="394" y="502"/>
                    <a:pt x="398" y="506"/>
                  </a:cubicBezTo>
                  <a:lnTo>
                    <a:pt x="1265" y="1139"/>
                  </a:lnTo>
                  <a:lnTo>
                    <a:pt x="1498" y="672"/>
                  </a:lnTo>
                  <a:cubicBezTo>
                    <a:pt x="1498" y="672"/>
                    <a:pt x="498" y="272"/>
                    <a:pt x="464" y="272"/>
                  </a:cubicBezTo>
                  <a:cubicBezTo>
                    <a:pt x="431" y="239"/>
                    <a:pt x="464" y="72"/>
                    <a:pt x="364" y="5"/>
                  </a:cubicBezTo>
                  <a:cubicBezTo>
                    <a:pt x="357" y="2"/>
                    <a:pt x="350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1323380" y="654196"/>
              <a:ext cx="59418" cy="35408"/>
            </a:xfrm>
            <a:custGeom>
              <a:avLst/>
              <a:gdLst/>
              <a:ahLst/>
              <a:cxnLst/>
              <a:rect l="l" t="t" r="r" b="b"/>
              <a:pathLst>
                <a:path w="1569" h="935" extrusionOk="0">
                  <a:moveTo>
                    <a:pt x="1435" y="1"/>
                  </a:moveTo>
                  <a:cubicBezTo>
                    <a:pt x="1435" y="1"/>
                    <a:pt x="434" y="401"/>
                    <a:pt x="367" y="401"/>
                  </a:cubicBezTo>
                  <a:cubicBezTo>
                    <a:pt x="338" y="401"/>
                    <a:pt x="255" y="295"/>
                    <a:pt x="167" y="295"/>
                  </a:cubicBezTo>
                  <a:cubicBezTo>
                    <a:pt x="156" y="295"/>
                    <a:pt x="145" y="297"/>
                    <a:pt x="134" y="301"/>
                  </a:cubicBezTo>
                  <a:cubicBezTo>
                    <a:pt x="0" y="334"/>
                    <a:pt x="234" y="935"/>
                    <a:pt x="301" y="935"/>
                  </a:cubicBezTo>
                  <a:cubicBezTo>
                    <a:pt x="367" y="935"/>
                    <a:pt x="434" y="634"/>
                    <a:pt x="501" y="634"/>
                  </a:cubicBezTo>
                  <a:lnTo>
                    <a:pt x="1568" y="46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327167" y="668094"/>
              <a:ext cx="6362" cy="18973"/>
            </a:xfrm>
            <a:custGeom>
              <a:avLst/>
              <a:gdLst/>
              <a:ahLst/>
              <a:cxnLst/>
              <a:rect l="l" t="t" r="r" b="b"/>
              <a:pathLst>
                <a:path w="168" h="501" extrusionOk="0">
                  <a:moveTo>
                    <a:pt x="0" y="0"/>
                  </a:moveTo>
                  <a:lnTo>
                    <a:pt x="167" y="501"/>
                  </a:lnTo>
                  <a:cubicBezTo>
                    <a:pt x="134" y="334"/>
                    <a:pt x="101" y="13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1323380" y="654196"/>
              <a:ext cx="59418" cy="35408"/>
            </a:xfrm>
            <a:custGeom>
              <a:avLst/>
              <a:gdLst/>
              <a:ahLst/>
              <a:cxnLst/>
              <a:rect l="l" t="t" r="r" b="b"/>
              <a:pathLst>
                <a:path w="1569" h="935" extrusionOk="0">
                  <a:moveTo>
                    <a:pt x="1435" y="1"/>
                  </a:moveTo>
                  <a:cubicBezTo>
                    <a:pt x="1435" y="1"/>
                    <a:pt x="434" y="401"/>
                    <a:pt x="367" y="401"/>
                  </a:cubicBezTo>
                  <a:cubicBezTo>
                    <a:pt x="338" y="401"/>
                    <a:pt x="255" y="295"/>
                    <a:pt x="167" y="295"/>
                  </a:cubicBezTo>
                  <a:cubicBezTo>
                    <a:pt x="156" y="295"/>
                    <a:pt x="145" y="297"/>
                    <a:pt x="134" y="301"/>
                  </a:cubicBezTo>
                  <a:cubicBezTo>
                    <a:pt x="0" y="334"/>
                    <a:pt x="234" y="935"/>
                    <a:pt x="301" y="935"/>
                  </a:cubicBezTo>
                  <a:cubicBezTo>
                    <a:pt x="367" y="935"/>
                    <a:pt x="434" y="634"/>
                    <a:pt x="501" y="634"/>
                  </a:cubicBezTo>
                  <a:lnTo>
                    <a:pt x="1568" y="46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1377988" y="702215"/>
              <a:ext cx="46466" cy="54798"/>
            </a:xfrm>
            <a:custGeom>
              <a:avLst/>
              <a:gdLst/>
              <a:ahLst/>
              <a:cxnLst/>
              <a:rect l="l" t="t" r="r" b="b"/>
              <a:pathLst>
                <a:path w="1227" h="1447" extrusionOk="0">
                  <a:moveTo>
                    <a:pt x="760" y="0"/>
                  </a:moveTo>
                  <a:cubicBezTo>
                    <a:pt x="760" y="0"/>
                    <a:pt x="360" y="1001"/>
                    <a:pt x="326" y="1034"/>
                  </a:cubicBezTo>
                  <a:cubicBezTo>
                    <a:pt x="293" y="1068"/>
                    <a:pt x="126" y="1034"/>
                    <a:pt x="59" y="1134"/>
                  </a:cubicBezTo>
                  <a:cubicBezTo>
                    <a:pt x="1" y="1252"/>
                    <a:pt x="458" y="1446"/>
                    <a:pt x="614" y="1446"/>
                  </a:cubicBezTo>
                  <a:cubicBezTo>
                    <a:pt x="636" y="1446"/>
                    <a:pt x="652" y="1443"/>
                    <a:pt x="660" y="1434"/>
                  </a:cubicBezTo>
                  <a:cubicBezTo>
                    <a:pt x="693" y="1401"/>
                    <a:pt x="560" y="1134"/>
                    <a:pt x="560" y="1101"/>
                  </a:cubicBezTo>
                  <a:lnTo>
                    <a:pt x="1227" y="234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1381472" y="747659"/>
              <a:ext cx="19011" cy="8899"/>
            </a:xfrm>
            <a:custGeom>
              <a:avLst/>
              <a:gdLst/>
              <a:ahLst/>
              <a:cxnLst/>
              <a:rect l="l" t="t" r="r" b="b"/>
              <a:pathLst>
                <a:path w="502" h="235" extrusionOk="0">
                  <a:moveTo>
                    <a:pt x="1" y="1"/>
                  </a:moveTo>
                  <a:lnTo>
                    <a:pt x="501" y="234"/>
                  </a:lnTo>
                  <a:cubicBezTo>
                    <a:pt x="334" y="101"/>
                    <a:pt x="201" y="34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377988" y="702215"/>
              <a:ext cx="46466" cy="54798"/>
            </a:xfrm>
            <a:custGeom>
              <a:avLst/>
              <a:gdLst/>
              <a:ahLst/>
              <a:cxnLst/>
              <a:rect l="l" t="t" r="r" b="b"/>
              <a:pathLst>
                <a:path w="1227" h="1447" extrusionOk="0">
                  <a:moveTo>
                    <a:pt x="760" y="0"/>
                  </a:moveTo>
                  <a:cubicBezTo>
                    <a:pt x="760" y="0"/>
                    <a:pt x="360" y="1001"/>
                    <a:pt x="326" y="1034"/>
                  </a:cubicBezTo>
                  <a:cubicBezTo>
                    <a:pt x="293" y="1068"/>
                    <a:pt x="126" y="1034"/>
                    <a:pt x="59" y="1134"/>
                  </a:cubicBezTo>
                  <a:cubicBezTo>
                    <a:pt x="1" y="1252"/>
                    <a:pt x="458" y="1446"/>
                    <a:pt x="614" y="1446"/>
                  </a:cubicBezTo>
                  <a:cubicBezTo>
                    <a:pt x="636" y="1446"/>
                    <a:pt x="652" y="1443"/>
                    <a:pt x="660" y="1434"/>
                  </a:cubicBezTo>
                  <a:cubicBezTo>
                    <a:pt x="693" y="1401"/>
                    <a:pt x="560" y="1134"/>
                    <a:pt x="560" y="1101"/>
                  </a:cubicBezTo>
                  <a:lnTo>
                    <a:pt x="1227" y="234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462325" y="709789"/>
              <a:ext cx="35408" cy="55896"/>
            </a:xfrm>
            <a:custGeom>
              <a:avLst/>
              <a:gdLst/>
              <a:ahLst/>
              <a:cxnLst/>
              <a:rect l="l" t="t" r="r" b="b"/>
              <a:pathLst>
                <a:path w="935" h="1476" extrusionOk="0">
                  <a:moveTo>
                    <a:pt x="468" y="0"/>
                  </a:moveTo>
                  <a:lnTo>
                    <a:pt x="1" y="134"/>
                  </a:lnTo>
                  <a:cubicBezTo>
                    <a:pt x="1" y="134"/>
                    <a:pt x="401" y="1134"/>
                    <a:pt x="434" y="1168"/>
                  </a:cubicBezTo>
                  <a:cubicBezTo>
                    <a:pt x="434" y="1201"/>
                    <a:pt x="268" y="1335"/>
                    <a:pt x="334" y="1435"/>
                  </a:cubicBezTo>
                  <a:cubicBezTo>
                    <a:pt x="341" y="1463"/>
                    <a:pt x="373" y="1475"/>
                    <a:pt x="419" y="1475"/>
                  </a:cubicBezTo>
                  <a:cubicBezTo>
                    <a:pt x="586" y="1475"/>
                    <a:pt x="935" y="1320"/>
                    <a:pt x="935" y="1268"/>
                  </a:cubicBezTo>
                  <a:cubicBezTo>
                    <a:pt x="935" y="1201"/>
                    <a:pt x="668" y="1134"/>
                    <a:pt x="634" y="1068"/>
                  </a:cubicBezTo>
                  <a:cubicBezTo>
                    <a:pt x="634" y="1034"/>
                    <a:pt x="468" y="0"/>
                    <a:pt x="468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476223" y="759058"/>
              <a:ext cx="20260" cy="6324"/>
            </a:xfrm>
            <a:custGeom>
              <a:avLst/>
              <a:gdLst/>
              <a:ahLst/>
              <a:cxnLst/>
              <a:rect l="l" t="t" r="r" b="b"/>
              <a:pathLst>
                <a:path w="535" h="167" extrusionOk="0">
                  <a:moveTo>
                    <a:pt x="534" y="0"/>
                  </a:moveTo>
                  <a:cubicBezTo>
                    <a:pt x="334" y="0"/>
                    <a:pt x="167" y="67"/>
                    <a:pt x="1" y="167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462325" y="709789"/>
              <a:ext cx="35408" cy="55896"/>
            </a:xfrm>
            <a:custGeom>
              <a:avLst/>
              <a:gdLst/>
              <a:ahLst/>
              <a:cxnLst/>
              <a:rect l="l" t="t" r="r" b="b"/>
              <a:pathLst>
                <a:path w="935" h="1476" extrusionOk="0">
                  <a:moveTo>
                    <a:pt x="468" y="0"/>
                  </a:moveTo>
                  <a:lnTo>
                    <a:pt x="1" y="134"/>
                  </a:lnTo>
                  <a:cubicBezTo>
                    <a:pt x="1" y="134"/>
                    <a:pt x="401" y="1134"/>
                    <a:pt x="434" y="1168"/>
                  </a:cubicBezTo>
                  <a:cubicBezTo>
                    <a:pt x="434" y="1201"/>
                    <a:pt x="268" y="1335"/>
                    <a:pt x="334" y="1435"/>
                  </a:cubicBezTo>
                  <a:cubicBezTo>
                    <a:pt x="341" y="1463"/>
                    <a:pt x="373" y="1475"/>
                    <a:pt x="419" y="1475"/>
                  </a:cubicBezTo>
                  <a:cubicBezTo>
                    <a:pt x="586" y="1475"/>
                    <a:pt x="935" y="1320"/>
                    <a:pt x="935" y="1268"/>
                  </a:cubicBezTo>
                  <a:cubicBezTo>
                    <a:pt x="935" y="1201"/>
                    <a:pt x="668" y="1134"/>
                    <a:pt x="634" y="1068"/>
                  </a:cubicBezTo>
                  <a:cubicBezTo>
                    <a:pt x="634" y="1034"/>
                    <a:pt x="468" y="0"/>
                    <a:pt x="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1510344" y="668094"/>
              <a:ext cx="57979" cy="43210"/>
            </a:xfrm>
            <a:custGeom>
              <a:avLst/>
              <a:gdLst/>
              <a:ahLst/>
              <a:cxnLst/>
              <a:rect l="l" t="t" r="r" b="b"/>
              <a:pathLst>
                <a:path w="1531" h="1141" extrusionOk="0">
                  <a:moveTo>
                    <a:pt x="234" y="0"/>
                  </a:moveTo>
                  <a:lnTo>
                    <a:pt x="0" y="434"/>
                  </a:lnTo>
                  <a:cubicBezTo>
                    <a:pt x="0" y="434"/>
                    <a:pt x="1001" y="868"/>
                    <a:pt x="1034" y="901"/>
                  </a:cubicBezTo>
                  <a:cubicBezTo>
                    <a:pt x="1068" y="901"/>
                    <a:pt x="1034" y="1068"/>
                    <a:pt x="1168" y="1135"/>
                  </a:cubicBezTo>
                  <a:cubicBezTo>
                    <a:pt x="1173" y="1138"/>
                    <a:pt x="1179" y="1140"/>
                    <a:pt x="1186" y="1140"/>
                  </a:cubicBezTo>
                  <a:cubicBezTo>
                    <a:pt x="1296" y="1140"/>
                    <a:pt x="1531" y="631"/>
                    <a:pt x="1468" y="568"/>
                  </a:cubicBezTo>
                  <a:cubicBezTo>
                    <a:pt x="1460" y="564"/>
                    <a:pt x="1451" y="562"/>
                    <a:pt x="1440" y="562"/>
                  </a:cubicBezTo>
                  <a:cubicBezTo>
                    <a:pt x="1362" y="562"/>
                    <a:pt x="1210" y="640"/>
                    <a:pt x="1153" y="640"/>
                  </a:cubicBezTo>
                  <a:cubicBezTo>
                    <a:pt x="1144" y="640"/>
                    <a:pt x="1138" y="638"/>
                    <a:pt x="1134" y="634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1555826" y="692104"/>
              <a:ext cx="8862" cy="18973"/>
            </a:xfrm>
            <a:custGeom>
              <a:avLst/>
              <a:gdLst/>
              <a:ahLst/>
              <a:cxnLst/>
              <a:rect l="l" t="t" r="r" b="b"/>
              <a:pathLst>
                <a:path w="234" h="501" extrusionOk="0">
                  <a:moveTo>
                    <a:pt x="234" y="0"/>
                  </a:moveTo>
                  <a:lnTo>
                    <a:pt x="234" y="0"/>
                  </a:lnTo>
                  <a:cubicBezTo>
                    <a:pt x="134" y="134"/>
                    <a:pt x="33" y="300"/>
                    <a:pt x="0" y="5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1510344" y="668094"/>
              <a:ext cx="57979" cy="43210"/>
            </a:xfrm>
            <a:custGeom>
              <a:avLst/>
              <a:gdLst/>
              <a:ahLst/>
              <a:cxnLst/>
              <a:rect l="l" t="t" r="r" b="b"/>
              <a:pathLst>
                <a:path w="1531" h="1141" extrusionOk="0">
                  <a:moveTo>
                    <a:pt x="234" y="0"/>
                  </a:moveTo>
                  <a:lnTo>
                    <a:pt x="0" y="434"/>
                  </a:lnTo>
                  <a:cubicBezTo>
                    <a:pt x="0" y="434"/>
                    <a:pt x="1001" y="868"/>
                    <a:pt x="1034" y="901"/>
                  </a:cubicBezTo>
                  <a:cubicBezTo>
                    <a:pt x="1068" y="901"/>
                    <a:pt x="1034" y="1068"/>
                    <a:pt x="1168" y="1135"/>
                  </a:cubicBezTo>
                  <a:cubicBezTo>
                    <a:pt x="1173" y="1138"/>
                    <a:pt x="1179" y="1140"/>
                    <a:pt x="1186" y="1140"/>
                  </a:cubicBezTo>
                  <a:cubicBezTo>
                    <a:pt x="1296" y="1140"/>
                    <a:pt x="1531" y="631"/>
                    <a:pt x="1468" y="568"/>
                  </a:cubicBezTo>
                  <a:cubicBezTo>
                    <a:pt x="1460" y="564"/>
                    <a:pt x="1451" y="562"/>
                    <a:pt x="1440" y="562"/>
                  </a:cubicBezTo>
                  <a:cubicBezTo>
                    <a:pt x="1362" y="562"/>
                    <a:pt x="1210" y="640"/>
                    <a:pt x="1153" y="640"/>
                  </a:cubicBezTo>
                  <a:cubicBezTo>
                    <a:pt x="1144" y="640"/>
                    <a:pt x="1138" y="638"/>
                    <a:pt x="1134" y="634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1517918" y="594816"/>
              <a:ext cx="60668" cy="35408"/>
            </a:xfrm>
            <a:custGeom>
              <a:avLst/>
              <a:gdLst/>
              <a:ahLst/>
              <a:cxnLst/>
              <a:rect l="l" t="t" r="r" b="b"/>
              <a:pathLst>
                <a:path w="1602" h="935" extrusionOk="0">
                  <a:moveTo>
                    <a:pt x="1268" y="1"/>
                  </a:moveTo>
                  <a:cubicBezTo>
                    <a:pt x="1201" y="1"/>
                    <a:pt x="1135" y="301"/>
                    <a:pt x="1068" y="301"/>
                  </a:cubicBezTo>
                  <a:lnTo>
                    <a:pt x="0" y="468"/>
                  </a:lnTo>
                  <a:lnTo>
                    <a:pt x="167" y="935"/>
                  </a:lnTo>
                  <a:cubicBezTo>
                    <a:pt x="167" y="935"/>
                    <a:pt x="1168" y="534"/>
                    <a:pt x="1201" y="534"/>
                  </a:cubicBezTo>
                  <a:cubicBezTo>
                    <a:pt x="1205" y="531"/>
                    <a:pt x="1210" y="529"/>
                    <a:pt x="1215" y="529"/>
                  </a:cubicBezTo>
                  <a:cubicBezTo>
                    <a:pt x="1252" y="529"/>
                    <a:pt x="1327" y="607"/>
                    <a:pt x="1424" y="607"/>
                  </a:cubicBezTo>
                  <a:cubicBezTo>
                    <a:pt x="1438" y="607"/>
                    <a:pt x="1453" y="605"/>
                    <a:pt x="1468" y="601"/>
                  </a:cubicBezTo>
                  <a:cubicBezTo>
                    <a:pt x="1602" y="568"/>
                    <a:pt x="1335" y="1"/>
                    <a:pt x="1268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1567187" y="596103"/>
              <a:ext cx="6362" cy="20223"/>
            </a:xfrm>
            <a:custGeom>
              <a:avLst/>
              <a:gdLst/>
              <a:ahLst/>
              <a:cxnLst/>
              <a:rect l="l" t="t" r="r" b="b"/>
              <a:pathLst>
                <a:path w="168" h="534" extrusionOk="0">
                  <a:moveTo>
                    <a:pt x="0" y="0"/>
                  </a:moveTo>
                  <a:lnTo>
                    <a:pt x="0" y="0"/>
                  </a:lnTo>
                  <a:cubicBezTo>
                    <a:pt x="34" y="200"/>
                    <a:pt x="67" y="367"/>
                    <a:pt x="167" y="5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517918" y="594816"/>
              <a:ext cx="60668" cy="35408"/>
            </a:xfrm>
            <a:custGeom>
              <a:avLst/>
              <a:gdLst/>
              <a:ahLst/>
              <a:cxnLst/>
              <a:rect l="l" t="t" r="r" b="b"/>
              <a:pathLst>
                <a:path w="1602" h="935" extrusionOk="0">
                  <a:moveTo>
                    <a:pt x="1268" y="1"/>
                  </a:moveTo>
                  <a:cubicBezTo>
                    <a:pt x="1201" y="1"/>
                    <a:pt x="1135" y="301"/>
                    <a:pt x="1068" y="301"/>
                  </a:cubicBezTo>
                  <a:lnTo>
                    <a:pt x="0" y="468"/>
                  </a:lnTo>
                  <a:lnTo>
                    <a:pt x="167" y="935"/>
                  </a:lnTo>
                  <a:cubicBezTo>
                    <a:pt x="167" y="935"/>
                    <a:pt x="1168" y="534"/>
                    <a:pt x="1201" y="534"/>
                  </a:cubicBezTo>
                  <a:cubicBezTo>
                    <a:pt x="1205" y="531"/>
                    <a:pt x="1210" y="529"/>
                    <a:pt x="1215" y="529"/>
                  </a:cubicBezTo>
                  <a:cubicBezTo>
                    <a:pt x="1252" y="529"/>
                    <a:pt x="1327" y="607"/>
                    <a:pt x="1424" y="607"/>
                  </a:cubicBezTo>
                  <a:cubicBezTo>
                    <a:pt x="1438" y="607"/>
                    <a:pt x="1453" y="605"/>
                    <a:pt x="1468" y="601"/>
                  </a:cubicBezTo>
                  <a:cubicBezTo>
                    <a:pt x="1602" y="568"/>
                    <a:pt x="1335" y="1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468649" y="503284"/>
              <a:ext cx="46391" cy="70097"/>
            </a:xfrm>
            <a:custGeom>
              <a:avLst/>
              <a:gdLst/>
              <a:ahLst/>
              <a:cxnLst/>
              <a:rect l="l" t="t" r="r" b="b"/>
              <a:pathLst>
                <a:path w="1225" h="1851" extrusionOk="0">
                  <a:moveTo>
                    <a:pt x="623" y="1"/>
                  </a:moveTo>
                  <a:cubicBezTo>
                    <a:pt x="593" y="1"/>
                    <a:pt x="573" y="6"/>
                    <a:pt x="568" y="16"/>
                  </a:cubicBezTo>
                  <a:cubicBezTo>
                    <a:pt x="534" y="83"/>
                    <a:pt x="701" y="316"/>
                    <a:pt x="668" y="350"/>
                  </a:cubicBezTo>
                  <a:lnTo>
                    <a:pt x="0" y="1684"/>
                  </a:lnTo>
                  <a:lnTo>
                    <a:pt x="467" y="1851"/>
                  </a:lnTo>
                  <a:cubicBezTo>
                    <a:pt x="467" y="1851"/>
                    <a:pt x="901" y="450"/>
                    <a:pt x="934" y="416"/>
                  </a:cubicBezTo>
                  <a:cubicBezTo>
                    <a:pt x="968" y="350"/>
                    <a:pt x="1135" y="383"/>
                    <a:pt x="1168" y="250"/>
                  </a:cubicBezTo>
                  <a:cubicBezTo>
                    <a:pt x="1224" y="137"/>
                    <a:pt x="783" y="1"/>
                    <a:pt x="6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492659" y="503890"/>
              <a:ext cx="18973" cy="7612"/>
            </a:xfrm>
            <a:custGeom>
              <a:avLst/>
              <a:gdLst/>
              <a:ahLst/>
              <a:cxnLst/>
              <a:rect l="l" t="t" r="r" b="b"/>
              <a:pathLst>
                <a:path w="501" h="201" extrusionOk="0">
                  <a:moveTo>
                    <a:pt x="0" y="0"/>
                  </a:moveTo>
                  <a:lnTo>
                    <a:pt x="0" y="0"/>
                  </a:lnTo>
                  <a:cubicBezTo>
                    <a:pt x="134" y="100"/>
                    <a:pt x="334" y="167"/>
                    <a:pt x="501" y="2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381472" y="506465"/>
              <a:ext cx="48057" cy="70703"/>
            </a:xfrm>
            <a:custGeom>
              <a:avLst/>
              <a:gdLst/>
              <a:ahLst/>
              <a:cxnLst/>
              <a:rect l="l" t="t" r="r" b="b"/>
              <a:pathLst>
                <a:path w="1269" h="1867" extrusionOk="0">
                  <a:moveTo>
                    <a:pt x="547" y="1"/>
                  </a:moveTo>
                  <a:cubicBezTo>
                    <a:pt x="397" y="1"/>
                    <a:pt x="1" y="243"/>
                    <a:pt x="1" y="299"/>
                  </a:cubicBezTo>
                  <a:cubicBezTo>
                    <a:pt x="34" y="366"/>
                    <a:pt x="301" y="399"/>
                    <a:pt x="334" y="432"/>
                  </a:cubicBezTo>
                  <a:cubicBezTo>
                    <a:pt x="334" y="499"/>
                    <a:pt x="801" y="1867"/>
                    <a:pt x="801" y="1867"/>
                  </a:cubicBezTo>
                  <a:lnTo>
                    <a:pt x="1268" y="1667"/>
                  </a:lnTo>
                  <a:cubicBezTo>
                    <a:pt x="1268" y="1667"/>
                    <a:pt x="568" y="332"/>
                    <a:pt x="535" y="299"/>
                  </a:cubicBezTo>
                  <a:cubicBezTo>
                    <a:pt x="535" y="266"/>
                    <a:pt x="668" y="132"/>
                    <a:pt x="601" y="32"/>
                  </a:cubicBezTo>
                  <a:cubicBezTo>
                    <a:pt x="596" y="10"/>
                    <a:pt x="576" y="1"/>
                    <a:pt x="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1384010" y="507677"/>
              <a:ext cx="18973" cy="8862"/>
            </a:xfrm>
            <a:custGeom>
              <a:avLst/>
              <a:gdLst/>
              <a:ahLst/>
              <a:cxnLst/>
              <a:rect l="l" t="t" r="r" b="b"/>
              <a:pathLst>
                <a:path w="501" h="234" extrusionOk="0">
                  <a:moveTo>
                    <a:pt x="501" y="0"/>
                  </a:moveTo>
                  <a:lnTo>
                    <a:pt x="1" y="234"/>
                  </a:lnTo>
                  <a:cubicBezTo>
                    <a:pt x="167" y="167"/>
                    <a:pt x="334" y="100"/>
                    <a:pt x="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1312057" y="579630"/>
              <a:ext cx="73241" cy="45558"/>
            </a:xfrm>
            <a:custGeom>
              <a:avLst/>
              <a:gdLst/>
              <a:ahLst/>
              <a:cxnLst/>
              <a:rect l="l" t="t" r="r" b="b"/>
              <a:pathLst>
                <a:path w="1934" h="1203" extrusionOk="0">
                  <a:moveTo>
                    <a:pt x="292" y="0"/>
                  </a:moveTo>
                  <a:cubicBezTo>
                    <a:pt x="189" y="0"/>
                    <a:pt x="1" y="603"/>
                    <a:pt x="66" y="635"/>
                  </a:cubicBezTo>
                  <a:cubicBezTo>
                    <a:pt x="72" y="638"/>
                    <a:pt x="79" y="640"/>
                    <a:pt x="88" y="640"/>
                  </a:cubicBezTo>
                  <a:cubicBezTo>
                    <a:pt x="173" y="640"/>
                    <a:pt x="369" y="502"/>
                    <a:pt x="399" y="502"/>
                  </a:cubicBezTo>
                  <a:lnTo>
                    <a:pt x="1734" y="1202"/>
                  </a:lnTo>
                  <a:lnTo>
                    <a:pt x="1934" y="702"/>
                  </a:lnTo>
                  <a:cubicBezTo>
                    <a:pt x="1934" y="702"/>
                    <a:pt x="500" y="268"/>
                    <a:pt x="466" y="268"/>
                  </a:cubicBezTo>
                  <a:cubicBezTo>
                    <a:pt x="433" y="235"/>
                    <a:pt x="433" y="68"/>
                    <a:pt x="299" y="1"/>
                  </a:cubicBezTo>
                  <a:cubicBezTo>
                    <a:pt x="297" y="1"/>
                    <a:pt x="294" y="0"/>
                    <a:pt x="2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1315806" y="582205"/>
              <a:ext cx="6362" cy="18973"/>
            </a:xfrm>
            <a:custGeom>
              <a:avLst/>
              <a:gdLst/>
              <a:ahLst/>
              <a:cxnLst/>
              <a:rect l="l" t="t" r="r" b="b"/>
              <a:pathLst>
                <a:path w="168" h="501" extrusionOk="0">
                  <a:moveTo>
                    <a:pt x="167" y="0"/>
                  </a:moveTo>
                  <a:lnTo>
                    <a:pt x="0" y="501"/>
                  </a:lnTo>
                  <a:cubicBezTo>
                    <a:pt x="67" y="334"/>
                    <a:pt x="134" y="167"/>
                    <a:pt x="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1313420" y="664307"/>
              <a:ext cx="74415" cy="46845"/>
            </a:xfrm>
            <a:custGeom>
              <a:avLst/>
              <a:gdLst/>
              <a:ahLst/>
              <a:cxnLst/>
              <a:rect l="l" t="t" r="r" b="b"/>
              <a:pathLst>
                <a:path w="1965" h="1237" extrusionOk="0">
                  <a:moveTo>
                    <a:pt x="1764" y="0"/>
                  </a:moveTo>
                  <a:cubicBezTo>
                    <a:pt x="1764" y="0"/>
                    <a:pt x="464" y="701"/>
                    <a:pt x="397" y="701"/>
                  </a:cubicBezTo>
                  <a:cubicBezTo>
                    <a:pt x="393" y="705"/>
                    <a:pt x="388" y="706"/>
                    <a:pt x="383" y="706"/>
                  </a:cubicBezTo>
                  <a:cubicBezTo>
                    <a:pt x="350" y="706"/>
                    <a:pt x="288" y="649"/>
                    <a:pt x="208" y="649"/>
                  </a:cubicBezTo>
                  <a:cubicBezTo>
                    <a:pt x="183" y="649"/>
                    <a:pt x="157" y="654"/>
                    <a:pt x="130" y="668"/>
                  </a:cubicBezTo>
                  <a:cubicBezTo>
                    <a:pt x="0" y="700"/>
                    <a:pt x="311" y="1236"/>
                    <a:pt x="390" y="1236"/>
                  </a:cubicBezTo>
                  <a:cubicBezTo>
                    <a:pt x="393" y="1236"/>
                    <a:pt x="395" y="1236"/>
                    <a:pt x="397" y="1235"/>
                  </a:cubicBezTo>
                  <a:cubicBezTo>
                    <a:pt x="464" y="1235"/>
                    <a:pt x="497" y="934"/>
                    <a:pt x="564" y="934"/>
                  </a:cubicBezTo>
                  <a:lnTo>
                    <a:pt x="1965" y="467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1318305" y="690816"/>
              <a:ext cx="8899" cy="19011"/>
            </a:xfrm>
            <a:custGeom>
              <a:avLst/>
              <a:gdLst/>
              <a:ahLst/>
              <a:cxnLst/>
              <a:rect l="l" t="t" r="r" b="b"/>
              <a:pathLst>
                <a:path w="235" h="502" extrusionOk="0">
                  <a:moveTo>
                    <a:pt x="1" y="1"/>
                  </a:moveTo>
                  <a:lnTo>
                    <a:pt x="234" y="501"/>
                  </a:lnTo>
                  <a:cubicBezTo>
                    <a:pt x="201" y="301"/>
                    <a:pt x="101" y="134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1389274" y="708502"/>
              <a:ext cx="46580" cy="70968"/>
            </a:xfrm>
            <a:custGeom>
              <a:avLst/>
              <a:gdLst/>
              <a:ahLst/>
              <a:cxnLst/>
              <a:rect l="l" t="t" r="r" b="b"/>
              <a:pathLst>
                <a:path w="1230" h="1874" extrusionOk="0">
                  <a:moveTo>
                    <a:pt x="762" y="1"/>
                  </a:moveTo>
                  <a:cubicBezTo>
                    <a:pt x="762" y="1"/>
                    <a:pt x="329" y="1435"/>
                    <a:pt x="295" y="1469"/>
                  </a:cubicBezTo>
                  <a:cubicBezTo>
                    <a:pt x="262" y="1502"/>
                    <a:pt x="95" y="1502"/>
                    <a:pt x="62" y="1602"/>
                  </a:cubicBezTo>
                  <a:cubicBezTo>
                    <a:pt x="1" y="1724"/>
                    <a:pt x="523" y="1873"/>
                    <a:pt x="640" y="1873"/>
                  </a:cubicBezTo>
                  <a:cubicBezTo>
                    <a:pt x="652" y="1873"/>
                    <a:pt x="659" y="1872"/>
                    <a:pt x="662" y="1869"/>
                  </a:cubicBezTo>
                  <a:cubicBezTo>
                    <a:pt x="695" y="1802"/>
                    <a:pt x="529" y="1569"/>
                    <a:pt x="562" y="1535"/>
                  </a:cubicBezTo>
                  <a:lnTo>
                    <a:pt x="1229" y="201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392871" y="771669"/>
              <a:ext cx="20223" cy="7612"/>
            </a:xfrm>
            <a:custGeom>
              <a:avLst/>
              <a:gdLst/>
              <a:ahLst/>
              <a:cxnLst/>
              <a:rect l="l" t="t" r="r" b="b"/>
              <a:pathLst>
                <a:path w="534" h="201" extrusionOk="0">
                  <a:moveTo>
                    <a:pt x="0" y="1"/>
                  </a:moveTo>
                  <a:lnTo>
                    <a:pt x="534" y="201"/>
                  </a:lnTo>
                  <a:cubicBezTo>
                    <a:pt x="367" y="101"/>
                    <a:pt x="200" y="34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474974" y="704715"/>
              <a:ext cx="48019" cy="71574"/>
            </a:xfrm>
            <a:custGeom>
              <a:avLst/>
              <a:gdLst/>
              <a:ahLst/>
              <a:cxnLst/>
              <a:rect l="l" t="t" r="r" b="b"/>
              <a:pathLst>
                <a:path w="1268" h="1890" extrusionOk="0">
                  <a:moveTo>
                    <a:pt x="467" y="1"/>
                  </a:moveTo>
                  <a:lnTo>
                    <a:pt x="0" y="201"/>
                  </a:lnTo>
                  <a:cubicBezTo>
                    <a:pt x="0" y="201"/>
                    <a:pt x="701" y="1535"/>
                    <a:pt x="734" y="1569"/>
                  </a:cubicBezTo>
                  <a:cubicBezTo>
                    <a:pt x="734" y="1602"/>
                    <a:pt x="601" y="1735"/>
                    <a:pt x="667" y="1869"/>
                  </a:cubicBezTo>
                  <a:cubicBezTo>
                    <a:pt x="672" y="1883"/>
                    <a:pt x="687" y="1889"/>
                    <a:pt x="710" y="1889"/>
                  </a:cubicBezTo>
                  <a:cubicBezTo>
                    <a:pt x="849" y="1889"/>
                    <a:pt x="1268" y="1659"/>
                    <a:pt x="1268" y="1602"/>
                  </a:cubicBezTo>
                  <a:cubicBezTo>
                    <a:pt x="1234" y="1535"/>
                    <a:pt x="968" y="1469"/>
                    <a:pt x="934" y="1435"/>
                  </a:cubicBezTo>
                  <a:cubicBezTo>
                    <a:pt x="934" y="1402"/>
                    <a:pt x="467" y="1"/>
                    <a:pt x="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502770" y="766632"/>
              <a:ext cx="17723" cy="8862"/>
            </a:xfrm>
            <a:custGeom>
              <a:avLst/>
              <a:gdLst/>
              <a:ahLst/>
              <a:cxnLst/>
              <a:rect l="l" t="t" r="r" b="b"/>
              <a:pathLst>
                <a:path w="468" h="234" extrusionOk="0">
                  <a:moveTo>
                    <a:pt x="467" y="0"/>
                  </a:moveTo>
                  <a:cubicBezTo>
                    <a:pt x="300" y="34"/>
                    <a:pt x="134" y="100"/>
                    <a:pt x="0" y="234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519168" y="657983"/>
              <a:ext cx="73241" cy="44308"/>
            </a:xfrm>
            <a:custGeom>
              <a:avLst/>
              <a:gdLst/>
              <a:ahLst/>
              <a:cxnLst/>
              <a:rect l="l" t="t" r="r" b="b"/>
              <a:pathLst>
                <a:path w="1934" h="1170" extrusionOk="0">
                  <a:moveTo>
                    <a:pt x="201" y="1"/>
                  </a:moveTo>
                  <a:lnTo>
                    <a:pt x="1" y="468"/>
                  </a:lnTo>
                  <a:cubicBezTo>
                    <a:pt x="1" y="468"/>
                    <a:pt x="1435" y="901"/>
                    <a:pt x="1468" y="901"/>
                  </a:cubicBezTo>
                  <a:cubicBezTo>
                    <a:pt x="1502" y="935"/>
                    <a:pt x="1502" y="1135"/>
                    <a:pt x="1635" y="1168"/>
                  </a:cubicBezTo>
                  <a:cubicBezTo>
                    <a:pt x="1638" y="1169"/>
                    <a:pt x="1641" y="1169"/>
                    <a:pt x="1644" y="1169"/>
                  </a:cubicBezTo>
                  <a:cubicBezTo>
                    <a:pt x="1746" y="1169"/>
                    <a:pt x="1934" y="600"/>
                    <a:pt x="1869" y="568"/>
                  </a:cubicBezTo>
                  <a:cubicBezTo>
                    <a:pt x="1863" y="565"/>
                    <a:pt x="1855" y="563"/>
                    <a:pt x="1846" y="563"/>
                  </a:cubicBezTo>
                  <a:cubicBezTo>
                    <a:pt x="1770" y="563"/>
                    <a:pt x="1604" y="672"/>
                    <a:pt x="1549" y="672"/>
                  </a:cubicBezTo>
                  <a:cubicBezTo>
                    <a:pt x="1543" y="672"/>
                    <a:pt x="1538" y="671"/>
                    <a:pt x="1535" y="6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582335" y="680743"/>
              <a:ext cx="6362" cy="20223"/>
            </a:xfrm>
            <a:custGeom>
              <a:avLst/>
              <a:gdLst/>
              <a:ahLst/>
              <a:cxnLst/>
              <a:rect l="l" t="t" r="r" b="b"/>
              <a:pathLst>
                <a:path w="168" h="534" extrusionOk="0">
                  <a:moveTo>
                    <a:pt x="167" y="0"/>
                  </a:moveTo>
                  <a:lnTo>
                    <a:pt x="167" y="0"/>
                  </a:lnTo>
                  <a:cubicBezTo>
                    <a:pt x="101" y="167"/>
                    <a:pt x="34" y="334"/>
                    <a:pt x="1" y="534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1516668" y="570768"/>
              <a:ext cx="74415" cy="46845"/>
            </a:xfrm>
            <a:custGeom>
              <a:avLst/>
              <a:gdLst/>
              <a:ahLst/>
              <a:cxnLst/>
              <a:rect l="l" t="t" r="r" b="b"/>
              <a:pathLst>
                <a:path w="1965" h="1237" extrusionOk="0">
                  <a:moveTo>
                    <a:pt x="1574" y="1"/>
                  </a:moveTo>
                  <a:cubicBezTo>
                    <a:pt x="1572" y="1"/>
                    <a:pt x="1570" y="1"/>
                    <a:pt x="1568" y="2"/>
                  </a:cubicBezTo>
                  <a:cubicBezTo>
                    <a:pt x="1501" y="2"/>
                    <a:pt x="1468" y="302"/>
                    <a:pt x="1434" y="302"/>
                  </a:cubicBezTo>
                  <a:lnTo>
                    <a:pt x="0" y="769"/>
                  </a:lnTo>
                  <a:lnTo>
                    <a:pt x="200" y="1236"/>
                  </a:lnTo>
                  <a:cubicBezTo>
                    <a:pt x="200" y="1236"/>
                    <a:pt x="1534" y="536"/>
                    <a:pt x="1568" y="536"/>
                  </a:cubicBezTo>
                  <a:cubicBezTo>
                    <a:pt x="1595" y="536"/>
                    <a:pt x="1685" y="621"/>
                    <a:pt x="1772" y="621"/>
                  </a:cubicBezTo>
                  <a:cubicBezTo>
                    <a:pt x="1793" y="621"/>
                    <a:pt x="1815" y="616"/>
                    <a:pt x="1835" y="602"/>
                  </a:cubicBezTo>
                  <a:cubicBezTo>
                    <a:pt x="1964" y="538"/>
                    <a:pt x="1653" y="1"/>
                    <a:pt x="15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1577298" y="573343"/>
              <a:ext cx="8862" cy="19011"/>
            </a:xfrm>
            <a:custGeom>
              <a:avLst/>
              <a:gdLst/>
              <a:ahLst/>
              <a:cxnLst/>
              <a:rect l="l" t="t" r="r" b="b"/>
              <a:pathLst>
                <a:path w="234" h="502" extrusionOk="0">
                  <a:moveTo>
                    <a:pt x="0" y="1"/>
                  </a:moveTo>
                  <a:cubicBezTo>
                    <a:pt x="34" y="167"/>
                    <a:pt x="134" y="334"/>
                    <a:pt x="234" y="5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1344852" y="544979"/>
              <a:ext cx="207225" cy="191092"/>
            </a:xfrm>
            <a:custGeom>
              <a:avLst/>
              <a:gdLst/>
              <a:ahLst/>
              <a:cxnLst/>
              <a:rect l="l" t="t" r="r" b="b"/>
              <a:pathLst>
                <a:path w="5472" h="5046" extrusionOk="0">
                  <a:moveTo>
                    <a:pt x="2836" y="0"/>
                  </a:moveTo>
                  <a:cubicBezTo>
                    <a:pt x="1670" y="0"/>
                    <a:pt x="627" y="829"/>
                    <a:pt x="401" y="2017"/>
                  </a:cubicBezTo>
                  <a:cubicBezTo>
                    <a:pt x="0" y="3385"/>
                    <a:pt x="901" y="4786"/>
                    <a:pt x="2335" y="4986"/>
                  </a:cubicBezTo>
                  <a:cubicBezTo>
                    <a:pt x="2514" y="5026"/>
                    <a:pt x="2692" y="5046"/>
                    <a:pt x="2867" y="5046"/>
                  </a:cubicBezTo>
                  <a:cubicBezTo>
                    <a:pt x="4000" y="5046"/>
                    <a:pt x="5006" y="4240"/>
                    <a:pt x="5238" y="3085"/>
                  </a:cubicBezTo>
                  <a:cubicBezTo>
                    <a:pt x="5471" y="2117"/>
                    <a:pt x="5137" y="1083"/>
                    <a:pt x="4337" y="449"/>
                  </a:cubicBezTo>
                  <a:cubicBezTo>
                    <a:pt x="4070" y="283"/>
                    <a:pt x="3770" y="149"/>
                    <a:pt x="3470" y="83"/>
                  </a:cubicBezTo>
                  <a:cubicBezTo>
                    <a:pt x="3257" y="27"/>
                    <a:pt x="3045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1362537" y="561982"/>
              <a:ext cx="189539" cy="174088"/>
            </a:xfrm>
            <a:custGeom>
              <a:avLst/>
              <a:gdLst/>
              <a:ahLst/>
              <a:cxnLst/>
              <a:rect l="l" t="t" r="r" b="b"/>
              <a:pathLst>
                <a:path w="5005" h="4597" extrusionOk="0">
                  <a:moveTo>
                    <a:pt x="3870" y="0"/>
                  </a:moveTo>
                  <a:lnTo>
                    <a:pt x="3870" y="0"/>
                  </a:lnTo>
                  <a:cubicBezTo>
                    <a:pt x="4604" y="1001"/>
                    <a:pt x="4704" y="2936"/>
                    <a:pt x="3036" y="3736"/>
                  </a:cubicBezTo>
                  <a:cubicBezTo>
                    <a:pt x="2717" y="3883"/>
                    <a:pt x="2401" y="3943"/>
                    <a:pt x="2097" y="3943"/>
                  </a:cubicBezTo>
                  <a:cubicBezTo>
                    <a:pt x="1222" y="3943"/>
                    <a:pt x="446" y="3449"/>
                    <a:pt x="0" y="3103"/>
                  </a:cubicBezTo>
                  <a:lnTo>
                    <a:pt x="0" y="3103"/>
                  </a:lnTo>
                  <a:cubicBezTo>
                    <a:pt x="334" y="3870"/>
                    <a:pt x="1035" y="4404"/>
                    <a:pt x="1868" y="4537"/>
                  </a:cubicBezTo>
                  <a:cubicBezTo>
                    <a:pt x="2047" y="4577"/>
                    <a:pt x="2225" y="4597"/>
                    <a:pt x="2400" y="4597"/>
                  </a:cubicBezTo>
                  <a:cubicBezTo>
                    <a:pt x="3533" y="4597"/>
                    <a:pt x="4539" y="3791"/>
                    <a:pt x="4771" y="2636"/>
                  </a:cubicBezTo>
                  <a:cubicBezTo>
                    <a:pt x="5004" y="1668"/>
                    <a:pt x="4670" y="601"/>
                    <a:pt x="3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1434528" y="513963"/>
              <a:ext cx="27834" cy="58168"/>
            </a:xfrm>
            <a:custGeom>
              <a:avLst/>
              <a:gdLst/>
              <a:ahLst/>
              <a:cxnLst/>
              <a:rect l="l" t="t" r="r" b="b"/>
              <a:pathLst>
                <a:path w="735" h="1536" extrusionOk="0">
                  <a:moveTo>
                    <a:pt x="334" y="1"/>
                  </a:moveTo>
                  <a:cubicBezTo>
                    <a:pt x="168" y="34"/>
                    <a:pt x="34" y="34"/>
                    <a:pt x="1" y="101"/>
                  </a:cubicBezTo>
                  <a:cubicBezTo>
                    <a:pt x="1" y="168"/>
                    <a:pt x="268" y="368"/>
                    <a:pt x="268" y="401"/>
                  </a:cubicBezTo>
                  <a:cubicBezTo>
                    <a:pt x="268" y="468"/>
                    <a:pt x="134" y="1235"/>
                    <a:pt x="101" y="1469"/>
                  </a:cubicBezTo>
                  <a:lnTo>
                    <a:pt x="101" y="1535"/>
                  </a:lnTo>
                  <a:lnTo>
                    <a:pt x="668" y="1535"/>
                  </a:lnTo>
                  <a:cubicBezTo>
                    <a:pt x="668" y="1535"/>
                    <a:pt x="535" y="401"/>
                    <a:pt x="568" y="368"/>
                  </a:cubicBezTo>
                  <a:cubicBezTo>
                    <a:pt x="568" y="301"/>
                    <a:pt x="735" y="168"/>
                    <a:pt x="735" y="101"/>
                  </a:cubicBezTo>
                  <a:cubicBezTo>
                    <a:pt x="735" y="1"/>
                    <a:pt x="501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1437066" y="517750"/>
              <a:ext cx="22760" cy="985"/>
            </a:xfrm>
            <a:custGeom>
              <a:avLst/>
              <a:gdLst/>
              <a:ahLst/>
              <a:cxnLst/>
              <a:rect l="l" t="t" r="r" b="b"/>
              <a:pathLst>
                <a:path w="601" h="26" extrusionOk="0">
                  <a:moveTo>
                    <a:pt x="1" y="1"/>
                  </a:moveTo>
                  <a:cubicBezTo>
                    <a:pt x="101" y="18"/>
                    <a:pt x="201" y="26"/>
                    <a:pt x="301" y="26"/>
                  </a:cubicBezTo>
                  <a:cubicBezTo>
                    <a:pt x="401" y="26"/>
                    <a:pt x="501" y="18"/>
                    <a:pt x="6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1434528" y="513963"/>
              <a:ext cx="13936" cy="55631"/>
            </a:xfrm>
            <a:custGeom>
              <a:avLst/>
              <a:gdLst/>
              <a:ahLst/>
              <a:cxnLst/>
              <a:rect l="l" t="t" r="r" b="b"/>
              <a:pathLst>
                <a:path w="368" h="1469" extrusionOk="0">
                  <a:moveTo>
                    <a:pt x="334" y="1"/>
                  </a:moveTo>
                  <a:lnTo>
                    <a:pt x="334" y="1"/>
                  </a:lnTo>
                  <a:cubicBezTo>
                    <a:pt x="168" y="34"/>
                    <a:pt x="34" y="34"/>
                    <a:pt x="1" y="101"/>
                  </a:cubicBezTo>
                  <a:cubicBezTo>
                    <a:pt x="1" y="168"/>
                    <a:pt x="268" y="368"/>
                    <a:pt x="268" y="401"/>
                  </a:cubicBezTo>
                  <a:cubicBezTo>
                    <a:pt x="235" y="467"/>
                    <a:pt x="137" y="1217"/>
                    <a:pt x="102" y="1460"/>
                  </a:cubicBezTo>
                  <a:lnTo>
                    <a:pt x="102" y="1460"/>
                  </a:lnTo>
                  <a:cubicBezTo>
                    <a:pt x="121" y="1356"/>
                    <a:pt x="368" y="399"/>
                    <a:pt x="368" y="334"/>
                  </a:cubicBezTo>
                  <a:cubicBezTo>
                    <a:pt x="368" y="268"/>
                    <a:pt x="168" y="168"/>
                    <a:pt x="168" y="134"/>
                  </a:cubicBezTo>
                  <a:lnTo>
                    <a:pt x="168" y="68"/>
                  </a:lnTo>
                  <a:cubicBezTo>
                    <a:pt x="234" y="34"/>
                    <a:pt x="268" y="34"/>
                    <a:pt x="334" y="1"/>
                  </a:cubicBezTo>
                  <a:close/>
                  <a:moveTo>
                    <a:pt x="102" y="1460"/>
                  </a:moveTo>
                  <a:lnTo>
                    <a:pt x="102" y="1460"/>
                  </a:lnTo>
                  <a:cubicBezTo>
                    <a:pt x="101" y="1464"/>
                    <a:pt x="101" y="1467"/>
                    <a:pt x="101" y="1469"/>
                  </a:cubicBezTo>
                  <a:cubicBezTo>
                    <a:pt x="101" y="1466"/>
                    <a:pt x="102" y="1463"/>
                    <a:pt x="102" y="14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349889" y="543805"/>
              <a:ext cx="56881" cy="56123"/>
            </a:xfrm>
            <a:custGeom>
              <a:avLst/>
              <a:gdLst/>
              <a:ahLst/>
              <a:cxnLst/>
              <a:rect l="l" t="t" r="r" b="b"/>
              <a:pathLst>
                <a:path w="1502" h="1482" extrusionOk="0">
                  <a:moveTo>
                    <a:pt x="535" y="0"/>
                  </a:moveTo>
                  <a:cubicBezTo>
                    <a:pt x="499" y="0"/>
                    <a:pt x="450" y="31"/>
                    <a:pt x="401" y="80"/>
                  </a:cubicBezTo>
                  <a:cubicBezTo>
                    <a:pt x="234" y="214"/>
                    <a:pt x="1" y="480"/>
                    <a:pt x="34" y="547"/>
                  </a:cubicBezTo>
                  <a:cubicBezTo>
                    <a:pt x="59" y="572"/>
                    <a:pt x="115" y="578"/>
                    <a:pt x="179" y="578"/>
                  </a:cubicBezTo>
                  <a:cubicBezTo>
                    <a:pt x="248" y="578"/>
                    <a:pt x="325" y="571"/>
                    <a:pt x="377" y="571"/>
                  </a:cubicBezTo>
                  <a:cubicBezTo>
                    <a:pt x="406" y="571"/>
                    <a:pt x="427" y="573"/>
                    <a:pt x="435" y="581"/>
                  </a:cubicBezTo>
                  <a:lnTo>
                    <a:pt x="1102" y="1481"/>
                  </a:lnTo>
                  <a:lnTo>
                    <a:pt x="1502" y="1048"/>
                  </a:lnTo>
                  <a:cubicBezTo>
                    <a:pt x="1502" y="1048"/>
                    <a:pt x="668" y="380"/>
                    <a:pt x="601" y="347"/>
                  </a:cubicBezTo>
                  <a:cubicBezTo>
                    <a:pt x="568" y="314"/>
                    <a:pt x="601" y="47"/>
                    <a:pt x="568" y="13"/>
                  </a:cubicBezTo>
                  <a:cubicBezTo>
                    <a:pt x="559" y="5"/>
                    <a:pt x="548" y="0"/>
                    <a:pt x="5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1352426" y="544297"/>
              <a:ext cx="16473" cy="16473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434" y="0"/>
                  </a:moveTo>
                  <a:lnTo>
                    <a:pt x="1" y="434"/>
                  </a:lnTo>
                  <a:cubicBezTo>
                    <a:pt x="167" y="301"/>
                    <a:pt x="334" y="167"/>
                    <a:pt x="4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1349889" y="545547"/>
              <a:ext cx="41733" cy="53094"/>
            </a:xfrm>
            <a:custGeom>
              <a:avLst/>
              <a:gdLst/>
              <a:ahLst/>
              <a:cxnLst/>
              <a:rect l="l" t="t" r="r" b="b"/>
              <a:pathLst>
                <a:path w="1102" h="1402" extrusionOk="0">
                  <a:moveTo>
                    <a:pt x="368" y="1"/>
                  </a:moveTo>
                  <a:cubicBezTo>
                    <a:pt x="201" y="134"/>
                    <a:pt x="1" y="401"/>
                    <a:pt x="34" y="468"/>
                  </a:cubicBezTo>
                  <a:cubicBezTo>
                    <a:pt x="47" y="492"/>
                    <a:pt x="100" y="499"/>
                    <a:pt x="164" y="499"/>
                  </a:cubicBezTo>
                  <a:cubicBezTo>
                    <a:pt x="234" y="499"/>
                    <a:pt x="317" y="491"/>
                    <a:pt x="373" y="491"/>
                  </a:cubicBezTo>
                  <a:cubicBezTo>
                    <a:pt x="404" y="491"/>
                    <a:pt x="427" y="494"/>
                    <a:pt x="435" y="501"/>
                  </a:cubicBezTo>
                  <a:lnTo>
                    <a:pt x="1102" y="1402"/>
                  </a:lnTo>
                  <a:cubicBezTo>
                    <a:pt x="902" y="1035"/>
                    <a:pt x="701" y="668"/>
                    <a:pt x="501" y="334"/>
                  </a:cubicBezTo>
                  <a:cubicBezTo>
                    <a:pt x="479" y="323"/>
                    <a:pt x="442" y="320"/>
                    <a:pt x="402" y="320"/>
                  </a:cubicBezTo>
                  <a:cubicBezTo>
                    <a:pt x="323" y="320"/>
                    <a:pt x="234" y="334"/>
                    <a:pt x="234" y="334"/>
                  </a:cubicBezTo>
                  <a:lnTo>
                    <a:pt x="234" y="301"/>
                  </a:lnTo>
                  <a:cubicBezTo>
                    <a:pt x="234" y="268"/>
                    <a:pt x="234" y="268"/>
                    <a:pt x="234" y="234"/>
                  </a:cubicBezTo>
                  <a:cubicBezTo>
                    <a:pt x="268" y="134"/>
                    <a:pt x="334" y="68"/>
                    <a:pt x="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319593" y="626399"/>
              <a:ext cx="59418" cy="27834"/>
            </a:xfrm>
            <a:custGeom>
              <a:avLst/>
              <a:gdLst/>
              <a:ahLst/>
              <a:cxnLst/>
              <a:rect l="l" t="t" r="r" b="b"/>
              <a:pathLst>
                <a:path w="1569" h="735" extrusionOk="0">
                  <a:moveTo>
                    <a:pt x="100" y="1"/>
                  </a:moveTo>
                  <a:cubicBezTo>
                    <a:pt x="0" y="234"/>
                    <a:pt x="34" y="501"/>
                    <a:pt x="134" y="735"/>
                  </a:cubicBezTo>
                  <a:cubicBezTo>
                    <a:pt x="200" y="735"/>
                    <a:pt x="367" y="468"/>
                    <a:pt x="434" y="468"/>
                  </a:cubicBezTo>
                  <a:lnTo>
                    <a:pt x="1568" y="634"/>
                  </a:lnTo>
                  <a:lnTo>
                    <a:pt x="1568" y="67"/>
                  </a:lnTo>
                  <a:cubicBezTo>
                    <a:pt x="1568" y="67"/>
                    <a:pt x="434" y="201"/>
                    <a:pt x="401" y="201"/>
                  </a:cubicBezTo>
                  <a:cubicBezTo>
                    <a:pt x="334" y="201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323380" y="627687"/>
              <a:ext cx="2575" cy="24010"/>
            </a:xfrm>
            <a:custGeom>
              <a:avLst/>
              <a:gdLst/>
              <a:ahLst/>
              <a:cxnLst/>
              <a:rect l="l" t="t" r="r" b="b"/>
              <a:pathLst>
                <a:path w="68" h="634" extrusionOk="0">
                  <a:moveTo>
                    <a:pt x="0" y="0"/>
                  </a:moveTo>
                  <a:lnTo>
                    <a:pt x="0" y="634"/>
                  </a:lnTo>
                  <a:cubicBezTo>
                    <a:pt x="67" y="434"/>
                    <a:pt x="67" y="20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320199" y="626399"/>
              <a:ext cx="58812" cy="27834"/>
            </a:xfrm>
            <a:custGeom>
              <a:avLst/>
              <a:gdLst/>
              <a:ahLst/>
              <a:cxnLst/>
              <a:rect l="l" t="t" r="r" b="b"/>
              <a:pathLst>
                <a:path w="1553" h="735" extrusionOk="0">
                  <a:moveTo>
                    <a:pt x="84" y="1"/>
                  </a:moveTo>
                  <a:lnTo>
                    <a:pt x="84" y="1"/>
                  </a:lnTo>
                  <a:cubicBezTo>
                    <a:pt x="62" y="46"/>
                    <a:pt x="47" y="96"/>
                    <a:pt x="39" y="147"/>
                  </a:cubicBezTo>
                  <a:lnTo>
                    <a:pt x="39" y="147"/>
                  </a:lnTo>
                  <a:cubicBezTo>
                    <a:pt x="49" y="97"/>
                    <a:pt x="64" y="48"/>
                    <a:pt x="84" y="1"/>
                  </a:cubicBezTo>
                  <a:close/>
                  <a:moveTo>
                    <a:pt x="1505" y="627"/>
                  </a:moveTo>
                  <a:cubicBezTo>
                    <a:pt x="1529" y="632"/>
                    <a:pt x="1545" y="634"/>
                    <a:pt x="1552" y="634"/>
                  </a:cubicBezTo>
                  <a:lnTo>
                    <a:pt x="1505" y="627"/>
                  </a:lnTo>
                  <a:close/>
                  <a:moveTo>
                    <a:pt x="39" y="147"/>
                  </a:moveTo>
                  <a:cubicBezTo>
                    <a:pt x="1" y="341"/>
                    <a:pt x="38" y="548"/>
                    <a:pt x="118" y="735"/>
                  </a:cubicBezTo>
                  <a:cubicBezTo>
                    <a:pt x="184" y="735"/>
                    <a:pt x="351" y="468"/>
                    <a:pt x="418" y="468"/>
                  </a:cubicBezTo>
                  <a:lnTo>
                    <a:pt x="1505" y="627"/>
                  </a:lnTo>
                  <a:lnTo>
                    <a:pt x="1505" y="627"/>
                  </a:lnTo>
                  <a:cubicBezTo>
                    <a:pt x="1295" y="588"/>
                    <a:pt x="508" y="398"/>
                    <a:pt x="418" y="368"/>
                  </a:cubicBezTo>
                  <a:cubicBezTo>
                    <a:pt x="318" y="368"/>
                    <a:pt x="151" y="534"/>
                    <a:pt x="151" y="534"/>
                  </a:cubicBezTo>
                  <a:cubicBezTo>
                    <a:pt x="151" y="534"/>
                    <a:pt x="118" y="501"/>
                    <a:pt x="118" y="501"/>
                  </a:cubicBezTo>
                  <a:cubicBezTo>
                    <a:pt x="84" y="468"/>
                    <a:pt x="84" y="468"/>
                    <a:pt x="84" y="434"/>
                  </a:cubicBezTo>
                  <a:cubicBezTo>
                    <a:pt x="40" y="347"/>
                    <a:pt x="25" y="244"/>
                    <a:pt x="39" y="1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1346253" y="680743"/>
              <a:ext cx="60516" cy="56919"/>
            </a:xfrm>
            <a:custGeom>
              <a:avLst/>
              <a:gdLst/>
              <a:ahLst/>
              <a:cxnLst/>
              <a:rect l="l" t="t" r="r" b="b"/>
              <a:pathLst>
                <a:path w="1598" h="1503" extrusionOk="0">
                  <a:moveTo>
                    <a:pt x="1164" y="0"/>
                  </a:moveTo>
                  <a:lnTo>
                    <a:pt x="964" y="300"/>
                  </a:lnTo>
                  <a:cubicBezTo>
                    <a:pt x="731" y="534"/>
                    <a:pt x="464" y="901"/>
                    <a:pt x="430" y="934"/>
                  </a:cubicBezTo>
                  <a:cubicBezTo>
                    <a:pt x="411" y="934"/>
                    <a:pt x="338" y="912"/>
                    <a:pt x="260" y="912"/>
                  </a:cubicBezTo>
                  <a:cubicBezTo>
                    <a:pt x="201" y="912"/>
                    <a:pt x="140" y="924"/>
                    <a:pt x="97" y="967"/>
                  </a:cubicBezTo>
                  <a:cubicBezTo>
                    <a:pt x="0" y="1064"/>
                    <a:pt x="526" y="1503"/>
                    <a:pt x="622" y="1503"/>
                  </a:cubicBezTo>
                  <a:cubicBezTo>
                    <a:pt x="625" y="1503"/>
                    <a:pt x="628" y="1502"/>
                    <a:pt x="631" y="1501"/>
                  </a:cubicBezTo>
                  <a:cubicBezTo>
                    <a:pt x="631" y="1468"/>
                    <a:pt x="664" y="1434"/>
                    <a:pt x="664" y="1401"/>
                  </a:cubicBezTo>
                  <a:cubicBezTo>
                    <a:pt x="664" y="1301"/>
                    <a:pt x="631" y="1134"/>
                    <a:pt x="664" y="1101"/>
                  </a:cubicBezTo>
                  <a:lnTo>
                    <a:pt x="1598" y="434"/>
                  </a:lnTo>
                  <a:lnTo>
                    <a:pt x="11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1351176" y="719900"/>
              <a:ext cx="16436" cy="15186"/>
            </a:xfrm>
            <a:custGeom>
              <a:avLst/>
              <a:gdLst/>
              <a:ahLst/>
              <a:cxnLst/>
              <a:rect l="l" t="t" r="r" b="b"/>
              <a:pathLst>
                <a:path w="434" h="401" extrusionOk="0">
                  <a:moveTo>
                    <a:pt x="0" y="0"/>
                  </a:moveTo>
                  <a:lnTo>
                    <a:pt x="434" y="400"/>
                  </a:lnTo>
                  <a:cubicBezTo>
                    <a:pt x="300" y="234"/>
                    <a:pt x="167" y="10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1346253" y="692104"/>
              <a:ext cx="35257" cy="45558"/>
            </a:xfrm>
            <a:custGeom>
              <a:avLst/>
              <a:gdLst/>
              <a:ahLst/>
              <a:cxnLst/>
              <a:rect l="l" t="t" r="r" b="b"/>
              <a:pathLst>
                <a:path w="931" h="1203" extrusionOk="0">
                  <a:moveTo>
                    <a:pt x="931" y="0"/>
                  </a:moveTo>
                  <a:lnTo>
                    <a:pt x="931" y="0"/>
                  </a:lnTo>
                  <a:cubicBezTo>
                    <a:pt x="731" y="234"/>
                    <a:pt x="464" y="601"/>
                    <a:pt x="430" y="634"/>
                  </a:cubicBezTo>
                  <a:cubicBezTo>
                    <a:pt x="411" y="634"/>
                    <a:pt x="338" y="612"/>
                    <a:pt x="260" y="612"/>
                  </a:cubicBezTo>
                  <a:cubicBezTo>
                    <a:pt x="201" y="612"/>
                    <a:pt x="140" y="624"/>
                    <a:pt x="97" y="667"/>
                  </a:cubicBezTo>
                  <a:cubicBezTo>
                    <a:pt x="0" y="764"/>
                    <a:pt x="526" y="1203"/>
                    <a:pt x="622" y="1203"/>
                  </a:cubicBezTo>
                  <a:cubicBezTo>
                    <a:pt x="625" y="1203"/>
                    <a:pt x="628" y="1202"/>
                    <a:pt x="631" y="1201"/>
                  </a:cubicBezTo>
                  <a:cubicBezTo>
                    <a:pt x="631" y="1179"/>
                    <a:pt x="631" y="1157"/>
                    <a:pt x="631" y="1134"/>
                  </a:cubicBezTo>
                  <a:lnTo>
                    <a:pt x="531" y="1134"/>
                  </a:lnTo>
                  <a:cubicBezTo>
                    <a:pt x="497" y="1068"/>
                    <a:pt x="430" y="1034"/>
                    <a:pt x="397" y="1001"/>
                  </a:cubicBezTo>
                  <a:cubicBezTo>
                    <a:pt x="364" y="934"/>
                    <a:pt x="330" y="901"/>
                    <a:pt x="297" y="834"/>
                  </a:cubicBezTo>
                  <a:lnTo>
                    <a:pt x="297" y="801"/>
                  </a:lnTo>
                  <a:cubicBezTo>
                    <a:pt x="297" y="734"/>
                    <a:pt x="464" y="734"/>
                    <a:pt x="497" y="701"/>
                  </a:cubicBezTo>
                  <a:cubicBezTo>
                    <a:pt x="664" y="467"/>
                    <a:pt x="797" y="234"/>
                    <a:pt x="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1432029" y="709789"/>
              <a:ext cx="29084" cy="57638"/>
            </a:xfrm>
            <a:custGeom>
              <a:avLst/>
              <a:gdLst/>
              <a:ahLst/>
              <a:cxnLst/>
              <a:rect l="l" t="t" r="r" b="b"/>
              <a:pathLst>
                <a:path w="768" h="1522" extrusionOk="0">
                  <a:moveTo>
                    <a:pt x="67" y="0"/>
                  </a:moveTo>
                  <a:cubicBezTo>
                    <a:pt x="67" y="0"/>
                    <a:pt x="100" y="100"/>
                    <a:pt x="100" y="234"/>
                  </a:cubicBezTo>
                  <a:cubicBezTo>
                    <a:pt x="134" y="567"/>
                    <a:pt x="200" y="1134"/>
                    <a:pt x="200" y="1168"/>
                  </a:cubicBezTo>
                  <a:cubicBezTo>
                    <a:pt x="200" y="1234"/>
                    <a:pt x="0" y="1335"/>
                    <a:pt x="0" y="1435"/>
                  </a:cubicBezTo>
                  <a:cubicBezTo>
                    <a:pt x="0" y="1498"/>
                    <a:pt x="161" y="1521"/>
                    <a:pt x="338" y="1521"/>
                  </a:cubicBezTo>
                  <a:cubicBezTo>
                    <a:pt x="441" y="1521"/>
                    <a:pt x="548" y="1514"/>
                    <a:pt x="634" y="1501"/>
                  </a:cubicBezTo>
                  <a:cubicBezTo>
                    <a:pt x="701" y="1468"/>
                    <a:pt x="734" y="1435"/>
                    <a:pt x="734" y="1435"/>
                  </a:cubicBezTo>
                  <a:cubicBezTo>
                    <a:pt x="767" y="1368"/>
                    <a:pt x="500" y="1168"/>
                    <a:pt x="467" y="1134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1434528" y="763262"/>
              <a:ext cx="24047" cy="2121"/>
            </a:xfrm>
            <a:custGeom>
              <a:avLst/>
              <a:gdLst/>
              <a:ahLst/>
              <a:cxnLst/>
              <a:rect l="l" t="t" r="r" b="b"/>
              <a:pathLst>
                <a:path w="635" h="56" extrusionOk="0">
                  <a:moveTo>
                    <a:pt x="359" y="1"/>
                  </a:moveTo>
                  <a:cubicBezTo>
                    <a:pt x="235" y="1"/>
                    <a:pt x="118" y="17"/>
                    <a:pt x="1" y="56"/>
                  </a:cubicBezTo>
                  <a:lnTo>
                    <a:pt x="635" y="23"/>
                  </a:lnTo>
                  <a:cubicBezTo>
                    <a:pt x="538" y="9"/>
                    <a:pt x="447" y="1"/>
                    <a:pt x="3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1432029" y="718613"/>
              <a:ext cx="24010" cy="48814"/>
            </a:xfrm>
            <a:custGeom>
              <a:avLst/>
              <a:gdLst/>
              <a:ahLst/>
              <a:cxnLst/>
              <a:rect l="l" t="t" r="r" b="b"/>
              <a:pathLst>
                <a:path w="634" h="1289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67" y="334"/>
                    <a:pt x="200" y="901"/>
                    <a:pt x="200" y="935"/>
                  </a:cubicBezTo>
                  <a:cubicBezTo>
                    <a:pt x="200" y="1001"/>
                    <a:pt x="0" y="1102"/>
                    <a:pt x="0" y="1202"/>
                  </a:cubicBezTo>
                  <a:cubicBezTo>
                    <a:pt x="0" y="1265"/>
                    <a:pt x="174" y="1288"/>
                    <a:pt x="353" y="1288"/>
                  </a:cubicBezTo>
                  <a:cubicBezTo>
                    <a:pt x="456" y="1288"/>
                    <a:pt x="561" y="1281"/>
                    <a:pt x="634" y="1268"/>
                  </a:cubicBezTo>
                  <a:cubicBezTo>
                    <a:pt x="500" y="1268"/>
                    <a:pt x="400" y="1235"/>
                    <a:pt x="267" y="1202"/>
                  </a:cubicBezTo>
                  <a:lnTo>
                    <a:pt x="167" y="1202"/>
                  </a:lnTo>
                  <a:cubicBezTo>
                    <a:pt x="134" y="1135"/>
                    <a:pt x="300" y="968"/>
                    <a:pt x="300" y="935"/>
                  </a:cubicBezTo>
                  <a:cubicBezTo>
                    <a:pt x="300" y="901"/>
                    <a:pt x="167" y="30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1487584" y="683242"/>
              <a:ext cx="58168" cy="56313"/>
            </a:xfrm>
            <a:custGeom>
              <a:avLst/>
              <a:gdLst/>
              <a:ahLst/>
              <a:cxnLst/>
              <a:rect l="l" t="t" r="r" b="b"/>
              <a:pathLst>
                <a:path w="1536" h="1487" extrusionOk="0">
                  <a:moveTo>
                    <a:pt x="434" y="1"/>
                  </a:moveTo>
                  <a:lnTo>
                    <a:pt x="1" y="401"/>
                  </a:lnTo>
                  <a:lnTo>
                    <a:pt x="68" y="434"/>
                  </a:lnTo>
                  <a:cubicBezTo>
                    <a:pt x="234" y="601"/>
                    <a:pt x="868" y="1135"/>
                    <a:pt x="935" y="1168"/>
                  </a:cubicBezTo>
                  <a:cubicBezTo>
                    <a:pt x="968" y="1202"/>
                    <a:pt x="901" y="1435"/>
                    <a:pt x="968" y="1468"/>
                  </a:cubicBezTo>
                  <a:cubicBezTo>
                    <a:pt x="980" y="1481"/>
                    <a:pt x="995" y="1486"/>
                    <a:pt x="1011" y="1486"/>
                  </a:cubicBezTo>
                  <a:cubicBezTo>
                    <a:pt x="1084" y="1486"/>
                    <a:pt x="1193" y="1377"/>
                    <a:pt x="1302" y="1268"/>
                  </a:cubicBezTo>
                  <a:cubicBezTo>
                    <a:pt x="1402" y="1102"/>
                    <a:pt x="1535" y="1035"/>
                    <a:pt x="1502" y="968"/>
                  </a:cubicBezTo>
                  <a:cubicBezTo>
                    <a:pt x="1490" y="943"/>
                    <a:pt x="1436" y="937"/>
                    <a:pt x="1372" y="937"/>
                  </a:cubicBezTo>
                  <a:cubicBezTo>
                    <a:pt x="1302" y="937"/>
                    <a:pt x="1220" y="945"/>
                    <a:pt x="1164" y="945"/>
                  </a:cubicBezTo>
                  <a:cubicBezTo>
                    <a:pt x="1132" y="945"/>
                    <a:pt x="1109" y="942"/>
                    <a:pt x="1102" y="935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526742" y="721150"/>
              <a:ext cx="15224" cy="16473"/>
            </a:xfrm>
            <a:custGeom>
              <a:avLst/>
              <a:gdLst/>
              <a:ahLst/>
              <a:cxnLst/>
              <a:rect l="l" t="t" r="r" b="b"/>
              <a:pathLst>
                <a:path w="402" h="435" extrusionOk="0">
                  <a:moveTo>
                    <a:pt x="401" y="0"/>
                  </a:moveTo>
                  <a:lnTo>
                    <a:pt x="401" y="0"/>
                  </a:lnTo>
                  <a:cubicBezTo>
                    <a:pt x="234" y="101"/>
                    <a:pt x="101" y="267"/>
                    <a:pt x="1" y="434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490122" y="699678"/>
              <a:ext cx="46769" cy="39877"/>
            </a:xfrm>
            <a:custGeom>
              <a:avLst/>
              <a:gdLst/>
              <a:ahLst/>
              <a:cxnLst/>
              <a:rect l="l" t="t" r="r" b="b"/>
              <a:pathLst>
                <a:path w="1235" h="1053" extrusionOk="0">
                  <a:moveTo>
                    <a:pt x="1" y="0"/>
                  </a:moveTo>
                  <a:lnTo>
                    <a:pt x="1" y="0"/>
                  </a:lnTo>
                  <a:cubicBezTo>
                    <a:pt x="167" y="167"/>
                    <a:pt x="801" y="701"/>
                    <a:pt x="868" y="734"/>
                  </a:cubicBezTo>
                  <a:cubicBezTo>
                    <a:pt x="901" y="768"/>
                    <a:pt x="834" y="1001"/>
                    <a:pt x="901" y="1034"/>
                  </a:cubicBezTo>
                  <a:cubicBezTo>
                    <a:pt x="913" y="1047"/>
                    <a:pt x="928" y="1052"/>
                    <a:pt x="944" y="1052"/>
                  </a:cubicBezTo>
                  <a:cubicBezTo>
                    <a:pt x="1017" y="1052"/>
                    <a:pt x="1126" y="943"/>
                    <a:pt x="1235" y="834"/>
                  </a:cubicBezTo>
                  <a:lnTo>
                    <a:pt x="1235" y="834"/>
                  </a:lnTo>
                  <a:cubicBezTo>
                    <a:pt x="1168" y="868"/>
                    <a:pt x="1101" y="901"/>
                    <a:pt x="1068" y="934"/>
                  </a:cubicBezTo>
                  <a:lnTo>
                    <a:pt x="1001" y="934"/>
                  </a:lnTo>
                  <a:cubicBezTo>
                    <a:pt x="968" y="934"/>
                    <a:pt x="968" y="734"/>
                    <a:pt x="968" y="668"/>
                  </a:cubicBezTo>
                  <a:cubicBezTo>
                    <a:pt x="935" y="634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515381" y="627687"/>
              <a:ext cx="60668" cy="27797"/>
            </a:xfrm>
            <a:custGeom>
              <a:avLst/>
              <a:gdLst/>
              <a:ahLst/>
              <a:cxnLst/>
              <a:rect l="l" t="t" r="r" b="b"/>
              <a:pathLst>
                <a:path w="1602" h="734" extrusionOk="0">
                  <a:moveTo>
                    <a:pt x="1435" y="0"/>
                  </a:moveTo>
                  <a:cubicBezTo>
                    <a:pt x="1368" y="0"/>
                    <a:pt x="1202" y="267"/>
                    <a:pt x="1135" y="267"/>
                  </a:cubicBezTo>
                  <a:lnTo>
                    <a:pt x="234" y="133"/>
                  </a:lnTo>
                  <a:lnTo>
                    <a:pt x="1" y="100"/>
                  </a:lnTo>
                  <a:lnTo>
                    <a:pt x="1" y="667"/>
                  </a:lnTo>
                  <a:cubicBezTo>
                    <a:pt x="1" y="667"/>
                    <a:pt x="1168" y="534"/>
                    <a:pt x="1202" y="534"/>
                  </a:cubicBezTo>
                  <a:cubicBezTo>
                    <a:pt x="1202" y="567"/>
                    <a:pt x="1235" y="567"/>
                    <a:pt x="1302" y="634"/>
                  </a:cubicBezTo>
                  <a:cubicBezTo>
                    <a:pt x="1335" y="701"/>
                    <a:pt x="1402" y="734"/>
                    <a:pt x="1468" y="734"/>
                  </a:cubicBezTo>
                  <a:cubicBezTo>
                    <a:pt x="1602" y="734"/>
                    <a:pt x="1535" y="33"/>
                    <a:pt x="1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1569724" y="630186"/>
              <a:ext cx="1288" cy="24047"/>
            </a:xfrm>
            <a:custGeom>
              <a:avLst/>
              <a:gdLst/>
              <a:ahLst/>
              <a:cxnLst/>
              <a:rect l="l" t="t" r="r" b="b"/>
              <a:pathLst>
                <a:path w="34" h="635" extrusionOk="0">
                  <a:moveTo>
                    <a:pt x="33" y="1"/>
                  </a:moveTo>
                  <a:cubicBezTo>
                    <a:pt x="0" y="201"/>
                    <a:pt x="0" y="434"/>
                    <a:pt x="33" y="635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525492" y="627687"/>
              <a:ext cx="50556" cy="27797"/>
            </a:xfrm>
            <a:custGeom>
              <a:avLst/>
              <a:gdLst/>
              <a:ahLst/>
              <a:cxnLst/>
              <a:rect l="l" t="t" r="r" b="b"/>
              <a:pathLst>
                <a:path w="1335" h="734" extrusionOk="0">
                  <a:moveTo>
                    <a:pt x="1201" y="0"/>
                  </a:moveTo>
                  <a:cubicBezTo>
                    <a:pt x="1135" y="0"/>
                    <a:pt x="968" y="267"/>
                    <a:pt x="901" y="267"/>
                  </a:cubicBezTo>
                  <a:lnTo>
                    <a:pt x="1" y="133"/>
                  </a:lnTo>
                  <a:lnTo>
                    <a:pt x="1" y="133"/>
                  </a:lnTo>
                  <a:cubicBezTo>
                    <a:pt x="267" y="200"/>
                    <a:pt x="734" y="334"/>
                    <a:pt x="834" y="334"/>
                  </a:cubicBezTo>
                  <a:cubicBezTo>
                    <a:pt x="847" y="337"/>
                    <a:pt x="859" y="338"/>
                    <a:pt x="872" y="338"/>
                  </a:cubicBezTo>
                  <a:cubicBezTo>
                    <a:pt x="997" y="338"/>
                    <a:pt x="1138" y="200"/>
                    <a:pt x="1168" y="200"/>
                  </a:cubicBezTo>
                  <a:cubicBezTo>
                    <a:pt x="1168" y="200"/>
                    <a:pt x="1201" y="200"/>
                    <a:pt x="1201" y="234"/>
                  </a:cubicBezTo>
                  <a:cubicBezTo>
                    <a:pt x="1201" y="267"/>
                    <a:pt x="1201" y="300"/>
                    <a:pt x="1201" y="334"/>
                  </a:cubicBezTo>
                  <a:cubicBezTo>
                    <a:pt x="1201" y="400"/>
                    <a:pt x="1201" y="500"/>
                    <a:pt x="1201" y="600"/>
                  </a:cubicBezTo>
                  <a:cubicBezTo>
                    <a:pt x="1201" y="600"/>
                    <a:pt x="1201" y="634"/>
                    <a:pt x="1201" y="634"/>
                  </a:cubicBezTo>
                  <a:lnTo>
                    <a:pt x="1035" y="634"/>
                  </a:lnTo>
                  <a:cubicBezTo>
                    <a:pt x="1068" y="701"/>
                    <a:pt x="1135" y="734"/>
                    <a:pt x="1201" y="734"/>
                  </a:cubicBezTo>
                  <a:cubicBezTo>
                    <a:pt x="1335" y="734"/>
                    <a:pt x="1268" y="0"/>
                    <a:pt x="1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488872" y="542442"/>
              <a:ext cx="58130" cy="58736"/>
            </a:xfrm>
            <a:custGeom>
              <a:avLst/>
              <a:gdLst/>
              <a:ahLst/>
              <a:cxnLst/>
              <a:rect l="l" t="t" r="r" b="b"/>
              <a:pathLst>
                <a:path w="1535" h="1551" extrusionOk="0">
                  <a:moveTo>
                    <a:pt x="1004" y="1"/>
                  </a:moveTo>
                  <a:cubicBezTo>
                    <a:pt x="990" y="1"/>
                    <a:pt x="978" y="6"/>
                    <a:pt x="968" y="16"/>
                  </a:cubicBezTo>
                  <a:cubicBezTo>
                    <a:pt x="901" y="83"/>
                    <a:pt x="968" y="416"/>
                    <a:pt x="901" y="450"/>
                  </a:cubicBezTo>
                  <a:lnTo>
                    <a:pt x="67" y="1050"/>
                  </a:lnTo>
                  <a:lnTo>
                    <a:pt x="0" y="1117"/>
                  </a:lnTo>
                  <a:lnTo>
                    <a:pt x="400" y="1551"/>
                  </a:lnTo>
                  <a:cubicBezTo>
                    <a:pt x="400" y="1551"/>
                    <a:pt x="1134" y="683"/>
                    <a:pt x="1168" y="617"/>
                  </a:cubicBezTo>
                  <a:cubicBezTo>
                    <a:pt x="1175" y="609"/>
                    <a:pt x="1193" y="607"/>
                    <a:pt x="1217" y="607"/>
                  </a:cubicBezTo>
                  <a:cubicBezTo>
                    <a:pt x="1259" y="607"/>
                    <a:pt x="1321" y="614"/>
                    <a:pt x="1378" y="614"/>
                  </a:cubicBezTo>
                  <a:cubicBezTo>
                    <a:pt x="1429" y="614"/>
                    <a:pt x="1477" y="608"/>
                    <a:pt x="1501" y="583"/>
                  </a:cubicBezTo>
                  <a:cubicBezTo>
                    <a:pt x="1535" y="516"/>
                    <a:pt x="1435" y="416"/>
                    <a:pt x="1301" y="250"/>
                  </a:cubicBezTo>
                  <a:cubicBezTo>
                    <a:pt x="1189" y="137"/>
                    <a:pt x="1076" y="1"/>
                    <a:pt x="1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1528029" y="545547"/>
              <a:ext cx="16436" cy="16473"/>
            </a:xfrm>
            <a:custGeom>
              <a:avLst/>
              <a:gdLst/>
              <a:ahLst/>
              <a:cxnLst/>
              <a:rect l="l" t="t" r="r" b="b"/>
              <a:pathLst>
                <a:path w="434" h="435" extrusionOk="0">
                  <a:moveTo>
                    <a:pt x="0" y="1"/>
                  </a:moveTo>
                  <a:lnTo>
                    <a:pt x="0" y="1"/>
                  </a:lnTo>
                  <a:cubicBezTo>
                    <a:pt x="100" y="168"/>
                    <a:pt x="267" y="334"/>
                    <a:pt x="434" y="4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1492659" y="543729"/>
              <a:ext cx="46769" cy="39764"/>
            </a:xfrm>
            <a:custGeom>
              <a:avLst/>
              <a:gdLst/>
              <a:ahLst/>
              <a:cxnLst/>
              <a:rect l="l" t="t" r="r" b="b"/>
              <a:pathLst>
                <a:path w="1235" h="1050" extrusionOk="0">
                  <a:moveTo>
                    <a:pt x="904" y="0"/>
                  </a:moveTo>
                  <a:cubicBezTo>
                    <a:pt x="890" y="0"/>
                    <a:pt x="878" y="5"/>
                    <a:pt x="868" y="15"/>
                  </a:cubicBezTo>
                  <a:cubicBezTo>
                    <a:pt x="801" y="82"/>
                    <a:pt x="868" y="382"/>
                    <a:pt x="834" y="416"/>
                  </a:cubicBezTo>
                  <a:lnTo>
                    <a:pt x="8" y="1043"/>
                  </a:lnTo>
                  <a:lnTo>
                    <a:pt x="8" y="1043"/>
                  </a:lnTo>
                  <a:cubicBezTo>
                    <a:pt x="103" y="979"/>
                    <a:pt x="904" y="548"/>
                    <a:pt x="968" y="516"/>
                  </a:cubicBezTo>
                  <a:cubicBezTo>
                    <a:pt x="1001" y="449"/>
                    <a:pt x="968" y="316"/>
                    <a:pt x="968" y="216"/>
                  </a:cubicBezTo>
                  <a:cubicBezTo>
                    <a:pt x="968" y="182"/>
                    <a:pt x="1001" y="182"/>
                    <a:pt x="1034" y="182"/>
                  </a:cubicBezTo>
                  <a:lnTo>
                    <a:pt x="1068" y="182"/>
                  </a:lnTo>
                  <a:cubicBezTo>
                    <a:pt x="1101" y="182"/>
                    <a:pt x="1168" y="216"/>
                    <a:pt x="1234" y="249"/>
                  </a:cubicBezTo>
                  <a:cubicBezTo>
                    <a:pt x="1094" y="136"/>
                    <a:pt x="977" y="0"/>
                    <a:pt x="904" y="0"/>
                  </a:cubicBezTo>
                  <a:close/>
                  <a:moveTo>
                    <a:pt x="8" y="1043"/>
                  </a:moveTo>
                  <a:cubicBezTo>
                    <a:pt x="4" y="1046"/>
                    <a:pt x="2" y="1048"/>
                    <a:pt x="0" y="1050"/>
                  </a:cubicBezTo>
                  <a:lnTo>
                    <a:pt x="8" y="10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1408019" y="692710"/>
              <a:ext cx="13936" cy="9089"/>
            </a:xfrm>
            <a:custGeom>
              <a:avLst/>
              <a:gdLst/>
              <a:ahLst/>
              <a:cxnLst/>
              <a:rect l="l" t="t" r="r" b="b"/>
              <a:pathLst>
                <a:path w="368" h="240" extrusionOk="0">
                  <a:moveTo>
                    <a:pt x="109" y="1"/>
                  </a:moveTo>
                  <a:cubicBezTo>
                    <a:pt x="75" y="1"/>
                    <a:pt x="50" y="18"/>
                    <a:pt x="34" y="51"/>
                  </a:cubicBezTo>
                  <a:cubicBezTo>
                    <a:pt x="0" y="84"/>
                    <a:pt x="67" y="151"/>
                    <a:pt x="134" y="218"/>
                  </a:cubicBezTo>
                  <a:cubicBezTo>
                    <a:pt x="175" y="232"/>
                    <a:pt x="217" y="240"/>
                    <a:pt x="251" y="240"/>
                  </a:cubicBezTo>
                  <a:cubicBezTo>
                    <a:pt x="300" y="240"/>
                    <a:pt x="334" y="223"/>
                    <a:pt x="334" y="184"/>
                  </a:cubicBezTo>
                  <a:cubicBezTo>
                    <a:pt x="367" y="118"/>
                    <a:pt x="334" y="84"/>
                    <a:pt x="234" y="51"/>
                  </a:cubicBezTo>
                  <a:cubicBezTo>
                    <a:pt x="184" y="18"/>
                    <a:pt x="142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1399423" y="688317"/>
              <a:ext cx="19995" cy="20223"/>
            </a:xfrm>
            <a:custGeom>
              <a:avLst/>
              <a:gdLst/>
              <a:ahLst/>
              <a:cxnLst/>
              <a:rect l="l" t="t" r="r" b="b"/>
              <a:pathLst>
                <a:path w="528" h="534" extrusionOk="0">
                  <a:moveTo>
                    <a:pt x="327" y="0"/>
                  </a:moveTo>
                  <a:cubicBezTo>
                    <a:pt x="290" y="0"/>
                    <a:pt x="257" y="0"/>
                    <a:pt x="227" y="5"/>
                  </a:cubicBezTo>
                  <a:lnTo>
                    <a:pt x="227" y="5"/>
                  </a:lnTo>
                  <a:cubicBezTo>
                    <a:pt x="259" y="2"/>
                    <a:pt x="293" y="0"/>
                    <a:pt x="327" y="0"/>
                  </a:cubicBezTo>
                  <a:close/>
                  <a:moveTo>
                    <a:pt x="227" y="5"/>
                  </a:moveTo>
                  <a:cubicBezTo>
                    <a:pt x="101" y="21"/>
                    <a:pt x="1" y="74"/>
                    <a:pt x="27" y="234"/>
                  </a:cubicBezTo>
                  <a:cubicBezTo>
                    <a:pt x="61" y="400"/>
                    <a:pt x="327" y="534"/>
                    <a:pt x="528" y="534"/>
                  </a:cubicBezTo>
                  <a:lnTo>
                    <a:pt x="528" y="467"/>
                  </a:lnTo>
                  <a:cubicBezTo>
                    <a:pt x="394" y="467"/>
                    <a:pt x="261" y="400"/>
                    <a:pt x="161" y="300"/>
                  </a:cubicBezTo>
                  <a:cubicBezTo>
                    <a:pt x="94" y="267"/>
                    <a:pt x="94" y="167"/>
                    <a:pt x="94" y="100"/>
                  </a:cubicBezTo>
                  <a:cubicBezTo>
                    <a:pt x="136" y="38"/>
                    <a:pt x="177" y="14"/>
                    <a:pt x="227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1415593" y="580425"/>
              <a:ext cx="18973" cy="8634"/>
            </a:xfrm>
            <a:custGeom>
              <a:avLst/>
              <a:gdLst/>
              <a:ahLst/>
              <a:cxnLst/>
              <a:rect l="l" t="t" r="r" b="b"/>
              <a:pathLst>
                <a:path w="501" h="228" extrusionOk="0">
                  <a:moveTo>
                    <a:pt x="333" y="1"/>
                  </a:moveTo>
                  <a:cubicBezTo>
                    <a:pt x="303" y="1"/>
                    <a:pt x="270" y="5"/>
                    <a:pt x="234" y="14"/>
                  </a:cubicBezTo>
                  <a:cubicBezTo>
                    <a:pt x="101" y="14"/>
                    <a:pt x="0" y="81"/>
                    <a:pt x="0" y="147"/>
                  </a:cubicBezTo>
                  <a:cubicBezTo>
                    <a:pt x="25" y="196"/>
                    <a:pt x="85" y="227"/>
                    <a:pt x="168" y="227"/>
                  </a:cubicBezTo>
                  <a:cubicBezTo>
                    <a:pt x="198" y="227"/>
                    <a:pt x="232" y="223"/>
                    <a:pt x="267" y="214"/>
                  </a:cubicBezTo>
                  <a:cubicBezTo>
                    <a:pt x="401" y="214"/>
                    <a:pt x="501" y="147"/>
                    <a:pt x="501" y="81"/>
                  </a:cubicBezTo>
                  <a:cubicBezTo>
                    <a:pt x="476" y="32"/>
                    <a:pt x="416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1406732" y="575881"/>
              <a:ext cx="17723" cy="18973"/>
            </a:xfrm>
            <a:custGeom>
              <a:avLst/>
              <a:gdLst/>
              <a:ahLst/>
              <a:cxnLst/>
              <a:rect l="l" t="t" r="r" b="b"/>
              <a:pathLst>
                <a:path w="468" h="501" extrusionOk="0">
                  <a:moveTo>
                    <a:pt x="468" y="0"/>
                  </a:moveTo>
                  <a:cubicBezTo>
                    <a:pt x="335" y="0"/>
                    <a:pt x="101" y="100"/>
                    <a:pt x="68" y="267"/>
                  </a:cubicBezTo>
                  <a:cubicBezTo>
                    <a:pt x="1" y="401"/>
                    <a:pt x="234" y="501"/>
                    <a:pt x="401" y="501"/>
                  </a:cubicBezTo>
                  <a:cubicBezTo>
                    <a:pt x="401" y="501"/>
                    <a:pt x="401" y="467"/>
                    <a:pt x="368" y="467"/>
                  </a:cubicBezTo>
                  <a:cubicBezTo>
                    <a:pt x="301" y="467"/>
                    <a:pt x="234" y="434"/>
                    <a:pt x="201" y="401"/>
                  </a:cubicBezTo>
                  <a:cubicBezTo>
                    <a:pt x="101" y="367"/>
                    <a:pt x="101" y="267"/>
                    <a:pt x="168" y="201"/>
                  </a:cubicBezTo>
                  <a:cubicBezTo>
                    <a:pt x="234" y="100"/>
                    <a:pt x="335" y="34"/>
                    <a:pt x="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1490122" y="607464"/>
              <a:ext cx="13936" cy="7612"/>
            </a:xfrm>
            <a:custGeom>
              <a:avLst/>
              <a:gdLst/>
              <a:ahLst/>
              <a:cxnLst/>
              <a:rect l="l" t="t" r="r" b="b"/>
              <a:pathLst>
                <a:path w="368" h="201" extrusionOk="0">
                  <a:moveTo>
                    <a:pt x="167" y="0"/>
                  </a:moveTo>
                  <a:cubicBezTo>
                    <a:pt x="67" y="0"/>
                    <a:pt x="1" y="34"/>
                    <a:pt x="1" y="100"/>
                  </a:cubicBezTo>
                  <a:cubicBezTo>
                    <a:pt x="1" y="167"/>
                    <a:pt x="67" y="200"/>
                    <a:pt x="167" y="200"/>
                  </a:cubicBezTo>
                  <a:cubicBezTo>
                    <a:pt x="267" y="200"/>
                    <a:pt x="367" y="167"/>
                    <a:pt x="367" y="100"/>
                  </a:cubicBezTo>
                  <a:cubicBezTo>
                    <a:pt x="367" y="34"/>
                    <a:pt x="267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480010" y="604927"/>
              <a:ext cx="16473" cy="17723"/>
            </a:xfrm>
            <a:custGeom>
              <a:avLst/>
              <a:gdLst/>
              <a:ahLst/>
              <a:cxnLst/>
              <a:rect l="l" t="t" r="r" b="b"/>
              <a:pathLst>
                <a:path w="435" h="468" extrusionOk="0">
                  <a:moveTo>
                    <a:pt x="334" y="1"/>
                  </a:moveTo>
                  <a:cubicBezTo>
                    <a:pt x="201" y="1"/>
                    <a:pt x="34" y="101"/>
                    <a:pt x="34" y="267"/>
                  </a:cubicBezTo>
                  <a:cubicBezTo>
                    <a:pt x="67" y="434"/>
                    <a:pt x="301" y="468"/>
                    <a:pt x="434" y="468"/>
                  </a:cubicBezTo>
                  <a:lnTo>
                    <a:pt x="434" y="434"/>
                  </a:lnTo>
                  <a:cubicBezTo>
                    <a:pt x="334" y="401"/>
                    <a:pt x="234" y="334"/>
                    <a:pt x="134" y="267"/>
                  </a:cubicBezTo>
                  <a:cubicBezTo>
                    <a:pt x="1" y="134"/>
                    <a:pt x="234" y="34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386547" y="670632"/>
              <a:ext cx="10149" cy="6324"/>
            </a:xfrm>
            <a:custGeom>
              <a:avLst/>
              <a:gdLst/>
              <a:ahLst/>
              <a:cxnLst/>
              <a:rect l="l" t="t" r="r" b="b"/>
              <a:pathLst>
                <a:path w="268" h="167" extrusionOk="0">
                  <a:moveTo>
                    <a:pt x="134" y="0"/>
                  </a:moveTo>
                  <a:cubicBezTo>
                    <a:pt x="67" y="0"/>
                    <a:pt x="0" y="34"/>
                    <a:pt x="0" y="67"/>
                  </a:cubicBezTo>
                  <a:cubicBezTo>
                    <a:pt x="0" y="134"/>
                    <a:pt x="67" y="167"/>
                    <a:pt x="134" y="167"/>
                  </a:cubicBezTo>
                  <a:cubicBezTo>
                    <a:pt x="200" y="167"/>
                    <a:pt x="267" y="134"/>
                    <a:pt x="267" y="100"/>
                  </a:cubicBezTo>
                  <a:cubicBezTo>
                    <a:pt x="267" y="34"/>
                    <a:pt x="200" y="0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377685" y="669344"/>
              <a:ext cx="12686" cy="12989"/>
            </a:xfrm>
            <a:custGeom>
              <a:avLst/>
              <a:gdLst/>
              <a:ahLst/>
              <a:cxnLst/>
              <a:rect l="l" t="t" r="r" b="b"/>
              <a:pathLst>
                <a:path w="335" h="343" extrusionOk="0">
                  <a:moveTo>
                    <a:pt x="268" y="1"/>
                  </a:moveTo>
                  <a:cubicBezTo>
                    <a:pt x="168" y="1"/>
                    <a:pt x="34" y="34"/>
                    <a:pt x="34" y="168"/>
                  </a:cubicBezTo>
                  <a:cubicBezTo>
                    <a:pt x="62" y="278"/>
                    <a:pt x="181" y="343"/>
                    <a:pt x="278" y="343"/>
                  </a:cubicBezTo>
                  <a:cubicBezTo>
                    <a:pt x="298" y="343"/>
                    <a:pt x="317" y="340"/>
                    <a:pt x="334" y="334"/>
                  </a:cubicBezTo>
                  <a:cubicBezTo>
                    <a:pt x="334" y="334"/>
                    <a:pt x="334" y="301"/>
                    <a:pt x="334" y="301"/>
                  </a:cubicBezTo>
                  <a:cubicBezTo>
                    <a:pt x="234" y="268"/>
                    <a:pt x="168" y="234"/>
                    <a:pt x="134" y="201"/>
                  </a:cubicBezTo>
                  <a:cubicBezTo>
                    <a:pt x="1" y="68"/>
                    <a:pt x="168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504020" y="672677"/>
              <a:ext cx="16473" cy="10604"/>
            </a:xfrm>
            <a:custGeom>
              <a:avLst/>
              <a:gdLst/>
              <a:ahLst/>
              <a:cxnLst/>
              <a:rect l="l" t="t" r="r" b="b"/>
              <a:pathLst>
                <a:path w="435" h="280" extrusionOk="0">
                  <a:moveTo>
                    <a:pt x="279" y="0"/>
                  </a:moveTo>
                  <a:cubicBezTo>
                    <a:pt x="253" y="0"/>
                    <a:pt x="226" y="5"/>
                    <a:pt x="201" y="13"/>
                  </a:cubicBezTo>
                  <a:cubicBezTo>
                    <a:pt x="67" y="13"/>
                    <a:pt x="0" y="80"/>
                    <a:pt x="0" y="180"/>
                  </a:cubicBezTo>
                  <a:cubicBezTo>
                    <a:pt x="0" y="280"/>
                    <a:pt x="134" y="280"/>
                    <a:pt x="234" y="280"/>
                  </a:cubicBezTo>
                  <a:cubicBezTo>
                    <a:pt x="367" y="246"/>
                    <a:pt x="434" y="180"/>
                    <a:pt x="434" y="113"/>
                  </a:cubicBezTo>
                  <a:cubicBezTo>
                    <a:pt x="434" y="38"/>
                    <a:pt x="35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493909" y="671881"/>
              <a:ext cx="20260" cy="18102"/>
            </a:xfrm>
            <a:custGeom>
              <a:avLst/>
              <a:gdLst/>
              <a:ahLst/>
              <a:cxnLst/>
              <a:rect l="l" t="t" r="r" b="b"/>
              <a:pathLst>
                <a:path w="535" h="478" extrusionOk="0">
                  <a:moveTo>
                    <a:pt x="267" y="1"/>
                  </a:moveTo>
                  <a:lnTo>
                    <a:pt x="267" y="1"/>
                  </a:lnTo>
                  <a:cubicBezTo>
                    <a:pt x="167" y="67"/>
                    <a:pt x="1" y="234"/>
                    <a:pt x="101" y="367"/>
                  </a:cubicBezTo>
                  <a:cubicBezTo>
                    <a:pt x="179" y="446"/>
                    <a:pt x="268" y="478"/>
                    <a:pt x="356" y="478"/>
                  </a:cubicBezTo>
                  <a:cubicBezTo>
                    <a:pt x="418" y="478"/>
                    <a:pt x="479" y="462"/>
                    <a:pt x="534" y="434"/>
                  </a:cubicBezTo>
                  <a:cubicBezTo>
                    <a:pt x="434" y="434"/>
                    <a:pt x="334" y="434"/>
                    <a:pt x="234" y="367"/>
                  </a:cubicBezTo>
                  <a:cubicBezTo>
                    <a:pt x="34" y="267"/>
                    <a:pt x="167" y="10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404232" y="1949842"/>
              <a:ext cx="45217" cy="54798"/>
            </a:xfrm>
            <a:custGeom>
              <a:avLst/>
              <a:gdLst/>
              <a:ahLst/>
              <a:cxnLst/>
              <a:rect l="l" t="t" r="r" b="b"/>
              <a:pathLst>
                <a:path w="1194" h="1447" extrusionOk="0">
                  <a:moveTo>
                    <a:pt x="602" y="0"/>
                  </a:moveTo>
                  <a:cubicBezTo>
                    <a:pt x="584" y="0"/>
                    <a:pt x="571" y="4"/>
                    <a:pt x="567" y="12"/>
                  </a:cubicBezTo>
                  <a:cubicBezTo>
                    <a:pt x="534" y="45"/>
                    <a:pt x="667" y="312"/>
                    <a:pt x="634" y="346"/>
                  </a:cubicBezTo>
                  <a:lnTo>
                    <a:pt x="0" y="1213"/>
                  </a:lnTo>
                  <a:lnTo>
                    <a:pt x="467" y="1446"/>
                  </a:lnTo>
                  <a:cubicBezTo>
                    <a:pt x="467" y="1446"/>
                    <a:pt x="868" y="446"/>
                    <a:pt x="868" y="446"/>
                  </a:cubicBezTo>
                  <a:cubicBezTo>
                    <a:pt x="901" y="412"/>
                    <a:pt x="1068" y="412"/>
                    <a:pt x="1134" y="312"/>
                  </a:cubicBezTo>
                  <a:cubicBezTo>
                    <a:pt x="1193" y="195"/>
                    <a:pt x="736" y="0"/>
                    <a:pt x="602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1428242" y="1950297"/>
              <a:ext cx="18973" cy="8862"/>
            </a:xfrm>
            <a:custGeom>
              <a:avLst/>
              <a:gdLst/>
              <a:ahLst/>
              <a:cxnLst/>
              <a:rect l="l" t="t" r="r" b="b"/>
              <a:pathLst>
                <a:path w="501" h="234" extrusionOk="0">
                  <a:moveTo>
                    <a:pt x="0" y="0"/>
                  </a:moveTo>
                  <a:lnTo>
                    <a:pt x="0" y="0"/>
                  </a:lnTo>
                  <a:cubicBezTo>
                    <a:pt x="133" y="133"/>
                    <a:pt x="300" y="200"/>
                    <a:pt x="500" y="2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1404232" y="1949842"/>
              <a:ext cx="45217" cy="54798"/>
            </a:xfrm>
            <a:custGeom>
              <a:avLst/>
              <a:gdLst/>
              <a:ahLst/>
              <a:cxnLst/>
              <a:rect l="l" t="t" r="r" b="b"/>
              <a:pathLst>
                <a:path w="1194" h="1447" extrusionOk="0">
                  <a:moveTo>
                    <a:pt x="602" y="0"/>
                  </a:moveTo>
                  <a:cubicBezTo>
                    <a:pt x="584" y="0"/>
                    <a:pt x="571" y="4"/>
                    <a:pt x="567" y="12"/>
                  </a:cubicBezTo>
                  <a:cubicBezTo>
                    <a:pt x="534" y="45"/>
                    <a:pt x="667" y="312"/>
                    <a:pt x="634" y="346"/>
                  </a:cubicBezTo>
                  <a:lnTo>
                    <a:pt x="0" y="1213"/>
                  </a:lnTo>
                  <a:lnTo>
                    <a:pt x="467" y="1446"/>
                  </a:lnTo>
                  <a:cubicBezTo>
                    <a:pt x="467" y="1446"/>
                    <a:pt x="868" y="446"/>
                    <a:pt x="868" y="446"/>
                  </a:cubicBezTo>
                  <a:cubicBezTo>
                    <a:pt x="901" y="412"/>
                    <a:pt x="1068" y="412"/>
                    <a:pt x="1134" y="312"/>
                  </a:cubicBezTo>
                  <a:cubicBezTo>
                    <a:pt x="1193" y="195"/>
                    <a:pt x="736" y="0"/>
                    <a:pt x="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1329704" y="1941170"/>
              <a:ext cx="35408" cy="55896"/>
            </a:xfrm>
            <a:custGeom>
              <a:avLst/>
              <a:gdLst/>
              <a:ahLst/>
              <a:cxnLst/>
              <a:rect l="l" t="t" r="r" b="b"/>
              <a:pathLst>
                <a:path w="935" h="1476" extrusionOk="0">
                  <a:moveTo>
                    <a:pt x="545" y="0"/>
                  </a:moveTo>
                  <a:cubicBezTo>
                    <a:pt x="370" y="0"/>
                    <a:pt x="0" y="155"/>
                    <a:pt x="0" y="208"/>
                  </a:cubicBezTo>
                  <a:cubicBezTo>
                    <a:pt x="0" y="274"/>
                    <a:pt x="300" y="374"/>
                    <a:pt x="300" y="408"/>
                  </a:cubicBezTo>
                  <a:lnTo>
                    <a:pt x="467" y="1475"/>
                  </a:lnTo>
                  <a:lnTo>
                    <a:pt x="934" y="1342"/>
                  </a:lnTo>
                  <a:cubicBezTo>
                    <a:pt x="934" y="1342"/>
                    <a:pt x="534" y="341"/>
                    <a:pt x="534" y="308"/>
                  </a:cubicBezTo>
                  <a:cubicBezTo>
                    <a:pt x="534" y="274"/>
                    <a:pt x="667" y="174"/>
                    <a:pt x="634" y="41"/>
                  </a:cubicBezTo>
                  <a:cubicBezTo>
                    <a:pt x="627" y="12"/>
                    <a:pt x="593" y="0"/>
                    <a:pt x="545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1332204" y="1941435"/>
              <a:ext cx="19011" cy="7612"/>
            </a:xfrm>
            <a:custGeom>
              <a:avLst/>
              <a:gdLst/>
              <a:ahLst/>
              <a:cxnLst/>
              <a:rect l="l" t="t" r="r" b="b"/>
              <a:pathLst>
                <a:path w="502" h="201" extrusionOk="0">
                  <a:moveTo>
                    <a:pt x="501" y="1"/>
                  </a:moveTo>
                  <a:lnTo>
                    <a:pt x="1" y="201"/>
                  </a:lnTo>
                  <a:cubicBezTo>
                    <a:pt x="168" y="167"/>
                    <a:pt x="334" y="101"/>
                    <a:pt x="5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1329704" y="1941170"/>
              <a:ext cx="35408" cy="55896"/>
            </a:xfrm>
            <a:custGeom>
              <a:avLst/>
              <a:gdLst/>
              <a:ahLst/>
              <a:cxnLst/>
              <a:rect l="l" t="t" r="r" b="b"/>
              <a:pathLst>
                <a:path w="935" h="1476" extrusionOk="0">
                  <a:moveTo>
                    <a:pt x="545" y="0"/>
                  </a:moveTo>
                  <a:cubicBezTo>
                    <a:pt x="370" y="0"/>
                    <a:pt x="0" y="155"/>
                    <a:pt x="0" y="208"/>
                  </a:cubicBezTo>
                  <a:cubicBezTo>
                    <a:pt x="0" y="274"/>
                    <a:pt x="300" y="374"/>
                    <a:pt x="300" y="408"/>
                  </a:cubicBezTo>
                  <a:lnTo>
                    <a:pt x="467" y="1475"/>
                  </a:lnTo>
                  <a:lnTo>
                    <a:pt x="934" y="1342"/>
                  </a:lnTo>
                  <a:cubicBezTo>
                    <a:pt x="934" y="1342"/>
                    <a:pt x="534" y="341"/>
                    <a:pt x="534" y="308"/>
                  </a:cubicBezTo>
                  <a:cubicBezTo>
                    <a:pt x="534" y="274"/>
                    <a:pt x="667" y="174"/>
                    <a:pt x="634" y="41"/>
                  </a:cubicBezTo>
                  <a:cubicBezTo>
                    <a:pt x="627" y="12"/>
                    <a:pt x="593" y="0"/>
                    <a:pt x="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1260251" y="1994453"/>
              <a:ext cx="56843" cy="44308"/>
            </a:xfrm>
            <a:custGeom>
              <a:avLst/>
              <a:gdLst/>
              <a:ahLst/>
              <a:cxnLst/>
              <a:rect l="l" t="t" r="r" b="b"/>
              <a:pathLst>
                <a:path w="1501" h="1170" extrusionOk="0">
                  <a:moveTo>
                    <a:pt x="355" y="0"/>
                  </a:moveTo>
                  <a:cubicBezTo>
                    <a:pt x="220" y="0"/>
                    <a:pt x="0" y="537"/>
                    <a:pt x="33" y="602"/>
                  </a:cubicBezTo>
                  <a:cubicBezTo>
                    <a:pt x="40" y="606"/>
                    <a:pt x="50" y="607"/>
                    <a:pt x="61" y="607"/>
                  </a:cubicBezTo>
                  <a:cubicBezTo>
                    <a:pt x="139" y="607"/>
                    <a:pt x="294" y="530"/>
                    <a:pt x="371" y="530"/>
                  </a:cubicBezTo>
                  <a:cubicBezTo>
                    <a:pt x="383" y="530"/>
                    <a:pt x="392" y="531"/>
                    <a:pt x="400" y="535"/>
                  </a:cubicBezTo>
                  <a:lnTo>
                    <a:pt x="1267" y="1169"/>
                  </a:lnTo>
                  <a:lnTo>
                    <a:pt x="1501" y="702"/>
                  </a:lnTo>
                  <a:cubicBezTo>
                    <a:pt x="1501" y="702"/>
                    <a:pt x="500" y="302"/>
                    <a:pt x="467" y="268"/>
                  </a:cubicBezTo>
                  <a:cubicBezTo>
                    <a:pt x="433" y="268"/>
                    <a:pt x="467" y="68"/>
                    <a:pt x="366" y="2"/>
                  </a:cubicBezTo>
                  <a:cubicBezTo>
                    <a:pt x="363" y="1"/>
                    <a:pt x="359" y="0"/>
                    <a:pt x="355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1262750" y="1995741"/>
              <a:ext cx="8862" cy="19011"/>
            </a:xfrm>
            <a:custGeom>
              <a:avLst/>
              <a:gdLst/>
              <a:ahLst/>
              <a:cxnLst/>
              <a:rect l="l" t="t" r="r" b="b"/>
              <a:pathLst>
                <a:path w="234" h="502" extrusionOk="0">
                  <a:moveTo>
                    <a:pt x="234" y="1"/>
                  </a:moveTo>
                  <a:lnTo>
                    <a:pt x="0" y="501"/>
                  </a:lnTo>
                  <a:cubicBezTo>
                    <a:pt x="100" y="368"/>
                    <a:pt x="200" y="20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260251" y="1994453"/>
              <a:ext cx="56843" cy="44308"/>
            </a:xfrm>
            <a:custGeom>
              <a:avLst/>
              <a:gdLst/>
              <a:ahLst/>
              <a:cxnLst/>
              <a:rect l="l" t="t" r="r" b="b"/>
              <a:pathLst>
                <a:path w="1501" h="1170" extrusionOk="0">
                  <a:moveTo>
                    <a:pt x="355" y="0"/>
                  </a:moveTo>
                  <a:cubicBezTo>
                    <a:pt x="220" y="0"/>
                    <a:pt x="0" y="537"/>
                    <a:pt x="33" y="602"/>
                  </a:cubicBezTo>
                  <a:cubicBezTo>
                    <a:pt x="40" y="606"/>
                    <a:pt x="50" y="607"/>
                    <a:pt x="61" y="607"/>
                  </a:cubicBezTo>
                  <a:cubicBezTo>
                    <a:pt x="139" y="607"/>
                    <a:pt x="294" y="530"/>
                    <a:pt x="371" y="530"/>
                  </a:cubicBezTo>
                  <a:cubicBezTo>
                    <a:pt x="383" y="530"/>
                    <a:pt x="392" y="531"/>
                    <a:pt x="400" y="535"/>
                  </a:cubicBezTo>
                  <a:lnTo>
                    <a:pt x="1267" y="1169"/>
                  </a:lnTo>
                  <a:lnTo>
                    <a:pt x="1501" y="702"/>
                  </a:lnTo>
                  <a:cubicBezTo>
                    <a:pt x="1501" y="702"/>
                    <a:pt x="500" y="302"/>
                    <a:pt x="467" y="268"/>
                  </a:cubicBezTo>
                  <a:cubicBezTo>
                    <a:pt x="433" y="268"/>
                    <a:pt x="467" y="68"/>
                    <a:pt x="366" y="2"/>
                  </a:cubicBezTo>
                  <a:cubicBezTo>
                    <a:pt x="363" y="1"/>
                    <a:pt x="359" y="0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1248852" y="2076593"/>
              <a:ext cx="60668" cy="35408"/>
            </a:xfrm>
            <a:custGeom>
              <a:avLst/>
              <a:gdLst/>
              <a:ahLst/>
              <a:cxnLst/>
              <a:rect l="l" t="t" r="r" b="b"/>
              <a:pathLst>
                <a:path w="1602" h="935" extrusionOk="0">
                  <a:moveTo>
                    <a:pt x="1468" y="1"/>
                  </a:moveTo>
                  <a:cubicBezTo>
                    <a:pt x="1468" y="1"/>
                    <a:pt x="434" y="434"/>
                    <a:pt x="401" y="434"/>
                  </a:cubicBezTo>
                  <a:cubicBezTo>
                    <a:pt x="373" y="434"/>
                    <a:pt x="299" y="319"/>
                    <a:pt x="198" y="319"/>
                  </a:cubicBezTo>
                  <a:cubicBezTo>
                    <a:pt x="177" y="319"/>
                    <a:pt x="156" y="323"/>
                    <a:pt x="134" y="334"/>
                  </a:cubicBezTo>
                  <a:cubicBezTo>
                    <a:pt x="0" y="368"/>
                    <a:pt x="267" y="935"/>
                    <a:pt x="334" y="935"/>
                  </a:cubicBezTo>
                  <a:cubicBezTo>
                    <a:pt x="401" y="935"/>
                    <a:pt x="467" y="668"/>
                    <a:pt x="534" y="668"/>
                  </a:cubicBezTo>
                  <a:lnTo>
                    <a:pt x="1601" y="468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1253888" y="2090491"/>
              <a:ext cx="6362" cy="20260"/>
            </a:xfrm>
            <a:custGeom>
              <a:avLst/>
              <a:gdLst/>
              <a:ahLst/>
              <a:cxnLst/>
              <a:rect l="l" t="t" r="r" b="b"/>
              <a:pathLst>
                <a:path w="168" h="535" extrusionOk="0">
                  <a:moveTo>
                    <a:pt x="1" y="1"/>
                  </a:moveTo>
                  <a:lnTo>
                    <a:pt x="168" y="534"/>
                  </a:lnTo>
                  <a:cubicBezTo>
                    <a:pt x="168" y="334"/>
                    <a:pt x="101" y="167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1248852" y="2076593"/>
              <a:ext cx="60668" cy="35408"/>
            </a:xfrm>
            <a:custGeom>
              <a:avLst/>
              <a:gdLst/>
              <a:ahLst/>
              <a:cxnLst/>
              <a:rect l="l" t="t" r="r" b="b"/>
              <a:pathLst>
                <a:path w="1602" h="935" extrusionOk="0">
                  <a:moveTo>
                    <a:pt x="1468" y="1"/>
                  </a:moveTo>
                  <a:cubicBezTo>
                    <a:pt x="1468" y="1"/>
                    <a:pt x="434" y="434"/>
                    <a:pt x="401" y="434"/>
                  </a:cubicBezTo>
                  <a:cubicBezTo>
                    <a:pt x="373" y="434"/>
                    <a:pt x="299" y="319"/>
                    <a:pt x="198" y="319"/>
                  </a:cubicBezTo>
                  <a:cubicBezTo>
                    <a:pt x="177" y="319"/>
                    <a:pt x="156" y="323"/>
                    <a:pt x="134" y="334"/>
                  </a:cubicBezTo>
                  <a:cubicBezTo>
                    <a:pt x="0" y="368"/>
                    <a:pt x="267" y="935"/>
                    <a:pt x="334" y="935"/>
                  </a:cubicBezTo>
                  <a:cubicBezTo>
                    <a:pt x="401" y="935"/>
                    <a:pt x="467" y="668"/>
                    <a:pt x="534" y="668"/>
                  </a:cubicBezTo>
                  <a:lnTo>
                    <a:pt x="1601" y="468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1304710" y="2124612"/>
              <a:ext cx="46504" cy="56010"/>
            </a:xfrm>
            <a:custGeom>
              <a:avLst/>
              <a:gdLst/>
              <a:ahLst/>
              <a:cxnLst/>
              <a:rect l="l" t="t" r="r" b="b"/>
              <a:pathLst>
                <a:path w="1228" h="1479" extrusionOk="0">
                  <a:moveTo>
                    <a:pt x="760" y="0"/>
                  </a:moveTo>
                  <a:cubicBezTo>
                    <a:pt x="760" y="0"/>
                    <a:pt x="360" y="1001"/>
                    <a:pt x="327" y="1034"/>
                  </a:cubicBezTo>
                  <a:cubicBezTo>
                    <a:pt x="293" y="1068"/>
                    <a:pt x="126" y="1034"/>
                    <a:pt x="60" y="1168"/>
                  </a:cubicBezTo>
                  <a:cubicBezTo>
                    <a:pt x="0" y="1257"/>
                    <a:pt x="471" y="1479"/>
                    <a:pt x="597" y="1479"/>
                  </a:cubicBezTo>
                  <a:cubicBezTo>
                    <a:pt x="613" y="1479"/>
                    <a:pt x="623" y="1475"/>
                    <a:pt x="627" y="1468"/>
                  </a:cubicBezTo>
                  <a:cubicBezTo>
                    <a:pt x="694" y="1401"/>
                    <a:pt x="527" y="1168"/>
                    <a:pt x="560" y="1134"/>
                  </a:cubicBezTo>
                  <a:lnTo>
                    <a:pt x="1227" y="234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1308232" y="2170094"/>
              <a:ext cx="18973" cy="8862"/>
            </a:xfrm>
            <a:custGeom>
              <a:avLst/>
              <a:gdLst/>
              <a:ahLst/>
              <a:cxnLst/>
              <a:rect l="l" t="t" r="r" b="b"/>
              <a:pathLst>
                <a:path w="501" h="234" extrusionOk="0">
                  <a:moveTo>
                    <a:pt x="0" y="0"/>
                  </a:moveTo>
                  <a:lnTo>
                    <a:pt x="500" y="234"/>
                  </a:lnTo>
                  <a:cubicBezTo>
                    <a:pt x="334" y="134"/>
                    <a:pt x="167" y="6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1304710" y="2124612"/>
              <a:ext cx="46504" cy="56010"/>
            </a:xfrm>
            <a:custGeom>
              <a:avLst/>
              <a:gdLst/>
              <a:ahLst/>
              <a:cxnLst/>
              <a:rect l="l" t="t" r="r" b="b"/>
              <a:pathLst>
                <a:path w="1228" h="1479" extrusionOk="0">
                  <a:moveTo>
                    <a:pt x="760" y="0"/>
                  </a:moveTo>
                  <a:cubicBezTo>
                    <a:pt x="760" y="0"/>
                    <a:pt x="360" y="1001"/>
                    <a:pt x="327" y="1034"/>
                  </a:cubicBezTo>
                  <a:cubicBezTo>
                    <a:pt x="293" y="1068"/>
                    <a:pt x="126" y="1034"/>
                    <a:pt x="60" y="1168"/>
                  </a:cubicBezTo>
                  <a:cubicBezTo>
                    <a:pt x="0" y="1257"/>
                    <a:pt x="471" y="1479"/>
                    <a:pt x="597" y="1479"/>
                  </a:cubicBezTo>
                  <a:cubicBezTo>
                    <a:pt x="613" y="1479"/>
                    <a:pt x="623" y="1475"/>
                    <a:pt x="627" y="1468"/>
                  </a:cubicBezTo>
                  <a:cubicBezTo>
                    <a:pt x="694" y="1401"/>
                    <a:pt x="527" y="1168"/>
                    <a:pt x="560" y="1134"/>
                  </a:cubicBezTo>
                  <a:lnTo>
                    <a:pt x="1227" y="234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1389046" y="2132186"/>
              <a:ext cx="35408" cy="57032"/>
            </a:xfrm>
            <a:custGeom>
              <a:avLst/>
              <a:gdLst/>
              <a:ahLst/>
              <a:cxnLst/>
              <a:rect l="l" t="t" r="r" b="b"/>
              <a:pathLst>
                <a:path w="935" h="1506" extrusionOk="0">
                  <a:moveTo>
                    <a:pt x="468" y="0"/>
                  </a:moveTo>
                  <a:lnTo>
                    <a:pt x="1" y="167"/>
                  </a:lnTo>
                  <a:cubicBezTo>
                    <a:pt x="1" y="167"/>
                    <a:pt x="401" y="1168"/>
                    <a:pt x="401" y="1201"/>
                  </a:cubicBezTo>
                  <a:cubicBezTo>
                    <a:pt x="435" y="1235"/>
                    <a:pt x="268" y="1335"/>
                    <a:pt x="301" y="1468"/>
                  </a:cubicBezTo>
                  <a:cubicBezTo>
                    <a:pt x="314" y="1494"/>
                    <a:pt x="346" y="1505"/>
                    <a:pt x="390" y="1505"/>
                  </a:cubicBezTo>
                  <a:cubicBezTo>
                    <a:pt x="568" y="1505"/>
                    <a:pt x="935" y="1322"/>
                    <a:pt x="935" y="1268"/>
                  </a:cubicBezTo>
                  <a:cubicBezTo>
                    <a:pt x="935" y="1201"/>
                    <a:pt x="635" y="1135"/>
                    <a:pt x="635" y="1101"/>
                  </a:cubicBezTo>
                  <a:cubicBezTo>
                    <a:pt x="635" y="1035"/>
                    <a:pt x="468" y="0"/>
                    <a:pt x="468" y="0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1402945" y="2181455"/>
              <a:ext cx="19011" cy="6362"/>
            </a:xfrm>
            <a:custGeom>
              <a:avLst/>
              <a:gdLst/>
              <a:ahLst/>
              <a:cxnLst/>
              <a:rect l="l" t="t" r="r" b="b"/>
              <a:pathLst>
                <a:path w="502" h="168" extrusionOk="0">
                  <a:moveTo>
                    <a:pt x="501" y="0"/>
                  </a:moveTo>
                  <a:lnTo>
                    <a:pt x="501" y="0"/>
                  </a:lnTo>
                  <a:cubicBezTo>
                    <a:pt x="334" y="34"/>
                    <a:pt x="168" y="67"/>
                    <a:pt x="1" y="167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1389046" y="2132186"/>
              <a:ext cx="35408" cy="57032"/>
            </a:xfrm>
            <a:custGeom>
              <a:avLst/>
              <a:gdLst/>
              <a:ahLst/>
              <a:cxnLst/>
              <a:rect l="l" t="t" r="r" b="b"/>
              <a:pathLst>
                <a:path w="935" h="1506" extrusionOk="0">
                  <a:moveTo>
                    <a:pt x="468" y="0"/>
                  </a:moveTo>
                  <a:lnTo>
                    <a:pt x="1" y="167"/>
                  </a:lnTo>
                  <a:cubicBezTo>
                    <a:pt x="1" y="167"/>
                    <a:pt x="401" y="1168"/>
                    <a:pt x="401" y="1201"/>
                  </a:cubicBezTo>
                  <a:cubicBezTo>
                    <a:pt x="435" y="1235"/>
                    <a:pt x="268" y="1335"/>
                    <a:pt x="301" y="1468"/>
                  </a:cubicBezTo>
                  <a:cubicBezTo>
                    <a:pt x="314" y="1494"/>
                    <a:pt x="346" y="1505"/>
                    <a:pt x="390" y="1505"/>
                  </a:cubicBezTo>
                  <a:cubicBezTo>
                    <a:pt x="568" y="1505"/>
                    <a:pt x="935" y="1322"/>
                    <a:pt x="935" y="1268"/>
                  </a:cubicBezTo>
                  <a:cubicBezTo>
                    <a:pt x="935" y="1201"/>
                    <a:pt x="635" y="1135"/>
                    <a:pt x="635" y="1101"/>
                  </a:cubicBezTo>
                  <a:cubicBezTo>
                    <a:pt x="635" y="1035"/>
                    <a:pt x="468" y="0"/>
                    <a:pt x="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1437066" y="2091779"/>
              <a:ext cx="56805" cy="43172"/>
            </a:xfrm>
            <a:custGeom>
              <a:avLst/>
              <a:gdLst/>
              <a:ahLst/>
              <a:cxnLst/>
              <a:rect l="l" t="t" r="r" b="b"/>
              <a:pathLst>
                <a:path w="1500" h="1140" extrusionOk="0">
                  <a:moveTo>
                    <a:pt x="234" y="0"/>
                  </a:moveTo>
                  <a:lnTo>
                    <a:pt x="1" y="434"/>
                  </a:lnTo>
                  <a:cubicBezTo>
                    <a:pt x="1" y="434"/>
                    <a:pt x="1001" y="867"/>
                    <a:pt x="1035" y="867"/>
                  </a:cubicBezTo>
                  <a:cubicBezTo>
                    <a:pt x="1068" y="901"/>
                    <a:pt x="1035" y="1101"/>
                    <a:pt x="1168" y="1134"/>
                  </a:cubicBezTo>
                  <a:cubicBezTo>
                    <a:pt x="1173" y="1138"/>
                    <a:pt x="1179" y="1139"/>
                    <a:pt x="1185" y="1139"/>
                  </a:cubicBezTo>
                  <a:cubicBezTo>
                    <a:pt x="1292" y="1139"/>
                    <a:pt x="1500" y="599"/>
                    <a:pt x="1468" y="567"/>
                  </a:cubicBezTo>
                  <a:cubicBezTo>
                    <a:pt x="1461" y="563"/>
                    <a:pt x="1451" y="562"/>
                    <a:pt x="1440" y="562"/>
                  </a:cubicBezTo>
                  <a:cubicBezTo>
                    <a:pt x="1363" y="562"/>
                    <a:pt x="1210" y="639"/>
                    <a:pt x="1153" y="639"/>
                  </a:cubicBezTo>
                  <a:cubicBezTo>
                    <a:pt x="1145" y="639"/>
                    <a:pt x="1138" y="638"/>
                    <a:pt x="1135" y="634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1482548" y="2115751"/>
              <a:ext cx="8862" cy="17723"/>
            </a:xfrm>
            <a:custGeom>
              <a:avLst/>
              <a:gdLst/>
              <a:ahLst/>
              <a:cxnLst/>
              <a:rect l="l" t="t" r="r" b="b"/>
              <a:pathLst>
                <a:path w="234" h="468" extrusionOk="0">
                  <a:moveTo>
                    <a:pt x="234" y="1"/>
                  </a:moveTo>
                  <a:lnTo>
                    <a:pt x="234" y="1"/>
                  </a:lnTo>
                  <a:cubicBezTo>
                    <a:pt x="134" y="134"/>
                    <a:pt x="34" y="301"/>
                    <a:pt x="0" y="468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1437066" y="2091779"/>
              <a:ext cx="56805" cy="43172"/>
            </a:xfrm>
            <a:custGeom>
              <a:avLst/>
              <a:gdLst/>
              <a:ahLst/>
              <a:cxnLst/>
              <a:rect l="l" t="t" r="r" b="b"/>
              <a:pathLst>
                <a:path w="1500" h="1140" extrusionOk="0">
                  <a:moveTo>
                    <a:pt x="234" y="0"/>
                  </a:moveTo>
                  <a:lnTo>
                    <a:pt x="1" y="434"/>
                  </a:lnTo>
                  <a:cubicBezTo>
                    <a:pt x="1" y="434"/>
                    <a:pt x="1001" y="867"/>
                    <a:pt x="1035" y="867"/>
                  </a:cubicBezTo>
                  <a:cubicBezTo>
                    <a:pt x="1068" y="901"/>
                    <a:pt x="1035" y="1101"/>
                    <a:pt x="1168" y="1134"/>
                  </a:cubicBezTo>
                  <a:cubicBezTo>
                    <a:pt x="1173" y="1138"/>
                    <a:pt x="1179" y="1139"/>
                    <a:pt x="1185" y="1139"/>
                  </a:cubicBezTo>
                  <a:cubicBezTo>
                    <a:pt x="1292" y="1139"/>
                    <a:pt x="1500" y="599"/>
                    <a:pt x="1468" y="567"/>
                  </a:cubicBezTo>
                  <a:cubicBezTo>
                    <a:pt x="1461" y="563"/>
                    <a:pt x="1451" y="562"/>
                    <a:pt x="1440" y="562"/>
                  </a:cubicBezTo>
                  <a:cubicBezTo>
                    <a:pt x="1363" y="562"/>
                    <a:pt x="1210" y="639"/>
                    <a:pt x="1153" y="639"/>
                  </a:cubicBezTo>
                  <a:cubicBezTo>
                    <a:pt x="1145" y="639"/>
                    <a:pt x="1138" y="638"/>
                    <a:pt x="1135" y="634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1444640" y="2017213"/>
              <a:ext cx="59418" cy="36696"/>
            </a:xfrm>
            <a:custGeom>
              <a:avLst/>
              <a:gdLst/>
              <a:ahLst/>
              <a:cxnLst/>
              <a:rect l="l" t="t" r="r" b="b"/>
              <a:pathLst>
                <a:path w="1569" h="969" extrusionOk="0">
                  <a:moveTo>
                    <a:pt x="1268" y="1"/>
                  </a:moveTo>
                  <a:cubicBezTo>
                    <a:pt x="1202" y="34"/>
                    <a:pt x="1101" y="301"/>
                    <a:pt x="1068" y="301"/>
                  </a:cubicBezTo>
                  <a:lnTo>
                    <a:pt x="1" y="468"/>
                  </a:lnTo>
                  <a:lnTo>
                    <a:pt x="134" y="968"/>
                  </a:lnTo>
                  <a:cubicBezTo>
                    <a:pt x="134" y="968"/>
                    <a:pt x="1135" y="535"/>
                    <a:pt x="1168" y="535"/>
                  </a:cubicBezTo>
                  <a:cubicBezTo>
                    <a:pt x="1198" y="535"/>
                    <a:pt x="1307" y="640"/>
                    <a:pt x="1401" y="640"/>
                  </a:cubicBezTo>
                  <a:cubicBezTo>
                    <a:pt x="1412" y="640"/>
                    <a:pt x="1424" y="638"/>
                    <a:pt x="1435" y="635"/>
                  </a:cubicBezTo>
                  <a:cubicBezTo>
                    <a:pt x="1568" y="601"/>
                    <a:pt x="1335" y="1"/>
                    <a:pt x="1268" y="1"/>
                  </a:cubicBezTo>
                  <a:close/>
                </a:path>
              </a:pathLst>
            </a:custGeom>
            <a:solidFill>
              <a:srgbClr val="3AC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1493909" y="2019750"/>
              <a:ext cx="6362" cy="19011"/>
            </a:xfrm>
            <a:custGeom>
              <a:avLst/>
              <a:gdLst/>
              <a:ahLst/>
              <a:cxnLst/>
              <a:rect l="l" t="t" r="r" b="b"/>
              <a:pathLst>
                <a:path w="168" h="50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167"/>
                    <a:pt x="67" y="368"/>
                    <a:pt x="167" y="5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1444640" y="2017213"/>
              <a:ext cx="59418" cy="36696"/>
            </a:xfrm>
            <a:custGeom>
              <a:avLst/>
              <a:gdLst/>
              <a:ahLst/>
              <a:cxnLst/>
              <a:rect l="l" t="t" r="r" b="b"/>
              <a:pathLst>
                <a:path w="1569" h="969" extrusionOk="0">
                  <a:moveTo>
                    <a:pt x="1268" y="1"/>
                  </a:moveTo>
                  <a:cubicBezTo>
                    <a:pt x="1202" y="34"/>
                    <a:pt x="1101" y="301"/>
                    <a:pt x="1068" y="301"/>
                  </a:cubicBezTo>
                  <a:lnTo>
                    <a:pt x="1" y="468"/>
                  </a:lnTo>
                  <a:lnTo>
                    <a:pt x="134" y="968"/>
                  </a:lnTo>
                  <a:cubicBezTo>
                    <a:pt x="134" y="968"/>
                    <a:pt x="1135" y="535"/>
                    <a:pt x="1168" y="535"/>
                  </a:cubicBezTo>
                  <a:cubicBezTo>
                    <a:pt x="1198" y="535"/>
                    <a:pt x="1307" y="640"/>
                    <a:pt x="1401" y="640"/>
                  </a:cubicBezTo>
                  <a:cubicBezTo>
                    <a:pt x="1412" y="640"/>
                    <a:pt x="1424" y="638"/>
                    <a:pt x="1435" y="635"/>
                  </a:cubicBezTo>
                  <a:cubicBezTo>
                    <a:pt x="1568" y="601"/>
                    <a:pt x="1335" y="1"/>
                    <a:pt x="1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1395371" y="1926098"/>
              <a:ext cx="46580" cy="70968"/>
            </a:xfrm>
            <a:custGeom>
              <a:avLst/>
              <a:gdLst/>
              <a:ahLst/>
              <a:cxnLst/>
              <a:rect l="l" t="t" r="r" b="b"/>
              <a:pathLst>
                <a:path w="1230" h="1874" extrusionOk="0">
                  <a:moveTo>
                    <a:pt x="590" y="1"/>
                  </a:moveTo>
                  <a:cubicBezTo>
                    <a:pt x="578" y="1"/>
                    <a:pt x="571" y="2"/>
                    <a:pt x="568" y="5"/>
                  </a:cubicBezTo>
                  <a:cubicBezTo>
                    <a:pt x="534" y="72"/>
                    <a:pt x="701" y="305"/>
                    <a:pt x="668" y="339"/>
                  </a:cubicBezTo>
                  <a:lnTo>
                    <a:pt x="1" y="1673"/>
                  </a:lnTo>
                  <a:lnTo>
                    <a:pt x="468" y="1873"/>
                  </a:lnTo>
                  <a:cubicBezTo>
                    <a:pt x="468" y="1873"/>
                    <a:pt x="901" y="439"/>
                    <a:pt x="935" y="406"/>
                  </a:cubicBezTo>
                  <a:cubicBezTo>
                    <a:pt x="935" y="372"/>
                    <a:pt x="1135" y="372"/>
                    <a:pt x="1168" y="272"/>
                  </a:cubicBezTo>
                  <a:cubicBezTo>
                    <a:pt x="1229" y="150"/>
                    <a:pt x="707" y="1"/>
                    <a:pt x="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1419380" y="1927537"/>
              <a:ext cx="18973" cy="6362"/>
            </a:xfrm>
            <a:custGeom>
              <a:avLst/>
              <a:gdLst/>
              <a:ahLst/>
              <a:cxnLst/>
              <a:rect l="l" t="t" r="r" b="b"/>
              <a:pathLst>
                <a:path w="501" h="168" extrusionOk="0">
                  <a:moveTo>
                    <a:pt x="1" y="1"/>
                  </a:moveTo>
                  <a:lnTo>
                    <a:pt x="1" y="1"/>
                  </a:lnTo>
                  <a:cubicBezTo>
                    <a:pt x="134" y="101"/>
                    <a:pt x="334" y="134"/>
                    <a:pt x="501" y="16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1308232" y="1929317"/>
              <a:ext cx="48019" cy="70249"/>
            </a:xfrm>
            <a:custGeom>
              <a:avLst/>
              <a:gdLst/>
              <a:ahLst/>
              <a:cxnLst/>
              <a:rect l="l" t="t" r="r" b="b"/>
              <a:pathLst>
                <a:path w="1268" h="1855" extrusionOk="0">
                  <a:moveTo>
                    <a:pt x="558" y="0"/>
                  </a:moveTo>
                  <a:cubicBezTo>
                    <a:pt x="419" y="0"/>
                    <a:pt x="0" y="230"/>
                    <a:pt x="0" y="287"/>
                  </a:cubicBezTo>
                  <a:cubicBezTo>
                    <a:pt x="33" y="354"/>
                    <a:pt x="300" y="387"/>
                    <a:pt x="334" y="454"/>
                  </a:cubicBezTo>
                  <a:cubicBezTo>
                    <a:pt x="334" y="487"/>
                    <a:pt x="801" y="1855"/>
                    <a:pt x="801" y="1855"/>
                  </a:cubicBezTo>
                  <a:lnTo>
                    <a:pt x="1268" y="1655"/>
                  </a:lnTo>
                  <a:cubicBezTo>
                    <a:pt x="1268" y="1655"/>
                    <a:pt x="567" y="354"/>
                    <a:pt x="534" y="321"/>
                  </a:cubicBezTo>
                  <a:cubicBezTo>
                    <a:pt x="534" y="254"/>
                    <a:pt x="667" y="154"/>
                    <a:pt x="601" y="20"/>
                  </a:cubicBezTo>
                  <a:cubicBezTo>
                    <a:pt x="596" y="6"/>
                    <a:pt x="581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1310731" y="1930074"/>
              <a:ext cx="17723" cy="8862"/>
            </a:xfrm>
            <a:custGeom>
              <a:avLst/>
              <a:gdLst/>
              <a:ahLst/>
              <a:cxnLst/>
              <a:rect l="l" t="t" r="r" b="b"/>
              <a:pathLst>
                <a:path w="468" h="234" extrusionOk="0">
                  <a:moveTo>
                    <a:pt x="468" y="0"/>
                  </a:moveTo>
                  <a:lnTo>
                    <a:pt x="1" y="234"/>
                  </a:lnTo>
                  <a:cubicBezTo>
                    <a:pt x="168" y="200"/>
                    <a:pt x="334" y="100"/>
                    <a:pt x="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1238816" y="2003277"/>
              <a:ext cx="73241" cy="44308"/>
            </a:xfrm>
            <a:custGeom>
              <a:avLst/>
              <a:gdLst/>
              <a:ahLst/>
              <a:cxnLst/>
              <a:rect l="l" t="t" r="r" b="b"/>
              <a:pathLst>
                <a:path w="1934" h="1170" extrusionOk="0">
                  <a:moveTo>
                    <a:pt x="290" y="1"/>
                  </a:moveTo>
                  <a:cubicBezTo>
                    <a:pt x="188" y="1"/>
                    <a:pt x="0" y="570"/>
                    <a:pt x="65" y="602"/>
                  </a:cubicBezTo>
                  <a:cubicBezTo>
                    <a:pt x="71" y="606"/>
                    <a:pt x="79" y="607"/>
                    <a:pt x="87" y="607"/>
                  </a:cubicBezTo>
                  <a:cubicBezTo>
                    <a:pt x="164" y="607"/>
                    <a:pt x="330" y="498"/>
                    <a:pt x="385" y="498"/>
                  </a:cubicBezTo>
                  <a:cubicBezTo>
                    <a:pt x="391" y="498"/>
                    <a:pt x="396" y="499"/>
                    <a:pt x="399" y="502"/>
                  </a:cubicBezTo>
                  <a:lnTo>
                    <a:pt x="1733" y="1170"/>
                  </a:lnTo>
                  <a:lnTo>
                    <a:pt x="1933" y="703"/>
                  </a:lnTo>
                  <a:cubicBezTo>
                    <a:pt x="1933" y="703"/>
                    <a:pt x="499" y="269"/>
                    <a:pt x="465" y="236"/>
                  </a:cubicBezTo>
                  <a:cubicBezTo>
                    <a:pt x="432" y="236"/>
                    <a:pt x="432" y="35"/>
                    <a:pt x="299" y="2"/>
                  </a:cubicBezTo>
                  <a:cubicBezTo>
                    <a:pt x="296" y="1"/>
                    <a:pt x="293" y="1"/>
                    <a:pt x="2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1242527" y="2004602"/>
              <a:ext cx="6362" cy="18973"/>
            </a:xfrm>
            <a:custGeom>
              <a:avLst/>
              <a:gdLst/>
              <a:ahLst/>
              <a:cxnLst/>
              <a:rect l="l" t="t" r="r" b="b"/>
              <a:pathLst>
                <a:path w="168" h="501" extrusionOk="0">
                  <a:moveTo>
                    <a:pt x="167" y="0"/>
                  </a:moveTo>
                  <a:lnTo>
                    <a:pt x="1" y="501"/>
                  </a:lnTo>
                  <a:cubicBezTo>
                    <a:pt x="67" y="367"/>
                    <a:pt x="134" y="201"/>
                    <a:pt x="1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1239990" y="2087954"/>
              <a:ext cx="74566" cy="46807"/>
            </a:xfrm>
            <a:custGeom>
              <a:avLst/>
              <a:gdLst/>
              <a:ahLst/>
              <a:cxnLst/>
              <a:rect l="l" t="t" r="r" b="b"/>
              <a:pathLst>
                <a:path w="1969" h="1236" extrusionOk="0">
                  <a:moveTo>
                    <a:pt x="1769" y="1"/>
                  </a:moveTo>
                  <a:cubicBezTo>
                    <a:pt x="1769" y="1"/>
                    <a:pt x="434" y="701"/>
                    <a:pt x="401" y="701"/>
                  </a:cubicBezTo>
                  <a:cubicBezTo>
                    <a:pt x="373" y="701"/>
                    <a:pt x="295" y="628"/>
                    <a:pt x="189" y="628"/>
                  </a:cubicBezTo>
                  <a:cubicBezTo>
                    <a:pt x="172" y="628"/>
                    <a:pt x="153" y="630"/>
                    <a:pt x="134" y="635"/>
                  </a:cubicBezTo>
                  <a:cubicBezTo>
                    <a:pt x="1" y="701"/>
                    <a:pt x="334" y="1235"/>
                    <a:pt x="401" y="1235"/>
                  </a:cubicBezTo>
                  <a:cubicBezTo>
                    <a:pt x="468" y="1202"/>
                    <a:pt x="501" y="935"/>
                    <a:pt x="568" y="935"/>
                  </a:cubicBezTo>
                  <a:lnTo>
                    <a:pt x="1969" y="468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1245065" y="2114501"/>
              <a:ext cx="8862" cy="17723"/>
            </a:xfrm>
            <a:custGeom>
              <a:avLst/>
              <a:gdLst/>
              <a:ahLst/>
              <a:cxnLst/>
              <a:rect l="l" t="t" r="r" b="b"/>
              <a:pathLst>
                <a:path w="234" h="468" extrusionOk="0">
                  <a:moveTo>
                    <a:pt x="0" y="0"/>
                  </a:moveTo>
                  <a:lnTo>
                    <a:pt x="234" y="467"/>
                  </a:lnTo>
                  <a:cubicBezTo>
                    <a:pt x="200" y="301"/>
                    <a:pt x="100" y="13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1316185" y="2130937"/>
              <a:ext cx="46391" cy="71347"/>
            </a:xfrm>
            <a:custGeom>
              <a:avLst/>
              <a:gdLst/>
              <a:ahLst/>
              <a:cxnLst/>
              <a:rect l="l" t="t" r="r" b="b"/>
              <a:pathLst>
                <a:path w="1225" h="1884" extrusionOk="0">
                  <a:moveTo>
                    <a:pt x="757" y="0"/>
                  </a:moveTo>
                  <a:cubicBezTo>
                    <a:pt x="757" y="0"/>
                    <a:pt x="324" y="1434"/>
                    <a:pt x="290" y="1468"/>
                  </a:cubicBezTo>
                  <a:cubicBezTo>
                    <a:pt x="257" y="1501"/>
                    <a:pt x="90" y="1501"/>
                    <a:pt x="57" y="1635"/>
                  </a:cubicBezTo>
                  <a:cubicBezTo>
                    <a:pt x="1" y="1747"/>
                    <a:pt x="442" y="1883"/>
                    <a:pt x="602" y="1883"/>
                  </a:cubicBezTo>
                  <a:cubicBezTo>
                    <a:pt x="632" y="1883"/>
                    <a:pt x="652" y="1879"/>
                    <a:pt x="657" y="1868"/>
                  </a:cubicBezTo>
                  <a:cubicBezTo>
                    <a:pt x="691" y="1801"/>
                    <a:pt x="524" y="1568"/>
                    <a:pt x="557" y="1535"/>
                  </a:cubicBezTo>
                  <a:lnTo>
                    <a:pt x="1224" y="200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1319593" y="2194066"/>
              <a:ext cx="18973" cy="7650"/>
            </a:xfrm>
            <a:custGeom>
              <a:avLst/>
              <a:gdLst/>
              <a:ahLst/>
              <a:cxnLst/>
              <a:rect l="l" t="t" r="r" b="b"/>
              <a:pathLst>
                <a:path w="501" h="202" extrusionOk="0">
                  <a:moveTo>
                    <a:pt x="0" y="1"/>
                  </a:moveTo>
                  <a:lnTo>
                    <a:pt x="501" y="201"/>
                  </a:lnTo>
                  <a:cubicBezTo>
                    <a:pt x="334" y="101"/>
                    <a:pt x="167" y="34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1401695" y="2128399"/>
              <a:ext cx="48057" cy="70703"/>
            </a:xfrm>
            <a:custGeom>
              <a:avLst/>
              <a:gdLst/>
              <a:ahLst/>
              <a:cxnLst/>
              <a:rect l="l" t="t" r="r" b="b"/>
              <a:pathLst>
                <a:path w="1269" h="1867" extrusionOk="0">
                  <a:moveTo>
                    <a:pt x="468" y="0"/>
                  </a:moveTo>
                  <a:lnTo>
                    <a:pt x="1" y="201"/>
                  </a:lnTo>
                  <a:cubicBezTo>
                    <a:pt x="1" y="201"/>
                    <a:pt x="701" y="1535"/>
                    <a:pt x="734" y="1568"/>
                  </a:cubicBezTo>
                  <a:cubicBezTo>
                    <a:pt x="734" y="1602"/>
                    <a:pt x="601" y="1735"/>
                    <a:pt x="668" y="1835"/>
                  </a:cubicBezTo>
                  <a:cubicBezTo>
                    <a:pt x="673" y="1857"/>
                    <a:pt x="693" y="1866"/>
                    <a:pt x="722" y="1866"/>
                  </a:cubicBezTo>
                  <a:cubicBezTo>
                    <a:pt x="872" y="1866"/>
                    <a:pt x="1268" y="1624"/>
                    <a:pt x="1268" y="1568"/>
                  </a:cubicBezTo>
                  <a:cubicBezTo>
                    <a:pt x="1235" y="1501"/>
                    <a:pt x="968" y="1468"/>
                    <a:pt x="935" y="1435"/>
                  </a:cubicBezTo>
                  <a:cubicBezTo>
                    <a:pt x="935" y="1368"/>
                    <a:pt x="468" y="0"/>
                    <a:pt x="4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1428242" y="2189029"/>
              <a:ext cx="18973" cy="8899"/>
            </a:xfrm>
            <a:custGeom>
              <a:avLst/>
              <a:gdLst/>
              <a:ahLst/>
              <a:cxnLst/>
              <a:rect l="l" t="t" r="r" b="b"/>
              <a:pathLst>
                <a:path w="501" h="235" extrusionOk="0">
                  <a:moveTo>
                    <a:pt x="500" y="1"/>
                  </a:moveTo>
                  <a:lnTo>
                    <a:pt x="500" y="1"/>
                  </a:lnTo>
                  <a:cubicBezTo>
                    <a:pt x="334" y="34"/>
                    <a:pt x="167" y="134"/>
                    <a:pt x="0" y="234"/>
                  </a:cubicBezTo>
                  <a:lnTo>
                    <a:pt x="5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1445927" y="2080380"/>
              <a:ext cx="71953" cy="44459"/>
            </a:xfrm>
            <a:custGeom>
              <a:avLst/>
              <a:gdLst/>
              <a:ahLst/>
              <a:cxnLst/>
              <a:rect l="l" t="t" r="r" b="b"/>
              <a:pathLst>
                <a:path w="1900" h="1174" extrusionOk="0">
                  <a:moveTo>
                    <a:pt x="200" y="1"/>
                  </a:moveTo>
                  <a:lnTo>
                    <a:pt x="0" y="468"/>
                  </a:lnTo>
                  <a:cubicBezTo>
                    <a:pt x="0" y="468"/>
                    <a:pt x="1434" y="935"/>
                    <a:pt x="1468" y="935"/>
                  </a:cubicBezTo>
                  <a:cubicBezTo>
                    <a:pt x="1501" y="968"/>
                    <a:pt x="1501" y="1135"/>
                    <a:pt x="1635" y="1168"/>
                  </a:cubicBezTo>
                  <a:cubicBezTo>
                    <a:pt x="1640" y="1172"/>
                    <a:pt x="1645" y="1173"/>
                    <a:pt x="1650" y="1173"/>
                  </a:cubicBezTo>
                  <a:cubicBezTo>
                    <a:pt x="1751" y="1173"/>
                    <a:pt x="1900" y="600"/>
                    <a:pt x="1868" y="568"/>
                  </a:cubicBezTo>
                  <a:cubicBezTo>
                    <a:pt x="1862" y="565"/>
                    <a:pt x="1855" y="563"/>
                    <a:pt x="1846" y="563"/>
                  </a:cubicBezTo>
                  <a:cubicBezTo>
                    <a:pt x="1761" y="563"/>
                    <a:pt x="1565" y="701"/>
                    <a:pt x="1534" y="701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1509057" y="2105639"/>
              <a:ext cx="6362" cy="19011"/>
            </a:xfrm>
            <a:custGeom>
              <a:avLst/>
              <a:gdLst/>
              <a:ahLst/>
              <a:cxnLst/>
              <a:rect l="l" t="t" r="r" b="b"/>
              <a:pathLst>
                <a:path w="168" h="502" extrusionOk="0">
                  <a:moveTo>
                    <a:pt x="168" y="1"/>
                  </a:moveTo>
                  <a:cubicBezTo>
                    <a:pt x="68" y="134"/>
                    <a:pt x="34" y="301"/>
                    <a:pt x="1" y="501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1443390" y="1994453"/>
              <a:ext cx="74415" cy="46807"/>
            </a:xfrm>
            <a:custGeom>
              <a:avLst/>
              <a:gdLst/>
              <a:ahLst/>
              <a:cxnLst/>
              <a:rect l="l" t="t" r="r" b="b"/>
              <a:pathLst>
                <a:path w="1965" h="1236" extrusionOk="0">
                  <a:moveTo>
                    <a:pt x="1574" y="0"/>
                  </a:moveTo>
                  <a:cubicBezTo>
                    <a:pt x="1572" y="0"/>
                    <a:pt x="1570" y="1"/>
                    <a:pt x="1568" y="2"/>
                  </a:cubicBezTo>
                  <a:cubicBezTo>
                    <a:pt x="1501" y="2"/>
                    <a:pt x="1468" y="302"/>
                    <a:pt x="1401" y="302"/>
                  </a:cubicBezTo>
                  <a:lnTo>
                    <a:pt x="0" y="769"/>
                  </a:lnTo>
                  <a:lnTo>
                    <a:pt x="200" y="1236"/>
                  </a:lnTo>
                  <a:cubicBezTo>
                    <a:pt x="200" y="1236"/>
                    <a:pt x="1501" y="535"/>
                    <a:pt x="1568" y="502"/>
                  </a:cubicBezTo>
                  <a:cubicBezTo>
                    <a:pt x="1595" y="502"/>
                    <a:pt x="1664" y="587"/>
                    <a:pt x="1759" y="587"/>
                  </a:cubicBezTo>
                  <a:cubicBezTo>
                    <a:pt x="1783" y="587"/>
                    <a:pt x="1808" y="582"/>
                    <a:pt x="1835" y="569"/>
                  </a:cubicBezTo>
                  <a:cubicBezTo>
                    <a:pt x="1965" y="536"/>
                    <a:pt x="1653" y="0"/>
                    <a:pt x="1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1504020" y="1995741"/>
              <a:ext cx="8862" cy="19011"/>
            </a:xfrm>
            <a:custGeom>
              <a:avLst/>
              <a:gdLst/>
              <a:ahLst/>
              <a:cxnLst/>
              <a:rect l="l" t="t" r="r" b="b"/>
              <a:pathLst>
                <a:path w="234" h="502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168"/>
                    <a:pt x="134" y="334"/>
                    <a:pt x="234" y="5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1275361" y="1968171"/>
              <a:ext cx="203438" cy="191584"/>
            </a:xfrm>
            <a:custGeom>
              <a:avLst/>
              <a:gdLst/>
              <a:ahLst/>
              <a:cxnLst/>
              <a:rect l="l" t="t" r="r" b="b"/>
              <a:pathLst>
                <a:path w="5372" h="5059" extrusionOk="0">
                  <a:moveTo>
                    <a:pt x="2809" y="1"/>
                  </a:moveTo>
                  <a:cubicBezTo>
                    <a:pt x="1647" y="1"/>
                    <a:pt x="593" y="783"/>
                    <a:pt x="334" y="1963"/>
                  </a:cubicBezTo>
                  <a:cubicBezTo>
                    <a:pt x="1" y="3331"/>
                    <a:pt x="868" y="4665"/>
                    <a:pt x="2202" y="4999"/>
                  </a:cubicBezTo>
                  <a:cubicBezTo>
                    <a:pt x="2381" y="5039"/>
                    <a:pt x="2560" y="5058"/>
                    <a:pt x="2736" y="5058"/>
                  </a:cubicBezTo>
                  <a:cubicBezTo>
                    <a:pt x="3875" y="5058"/>
                    <a:pt x="4907" y="4253"/>
                    <a:pt x="5138" y="3097"/>
                  </a:cubicBezTo>
                  <a:cubicBezTo>
                    <a:pt x="5371" y="2097"/>
                    <a:pt x="5004" y="1096"/>
                    <a:pt x="4237" y="462"/>
                  </a:cubicBezTo>
                  <a:cubicBezTo>
                    <a:pt x="3970" y="262"/>
                    <a:pt x="3670" y="128"/>
                    <a:pt x="3370" y="62"/>
                  </a:cubicBezTo>
                  <a:cubicBezTo>
                    <a:pt x="3182" y="20"/>
                    <a:pt x="2994" y="1"/>
                    <a:pt x="28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1289259" y="1985667"/>
              <a:ext cx="189539" cy="174088"/>
            </a:xfrm>
            <a:custGeom>
              <a:avLst/>
              <a:gdLst/>
              <a:ahLst/>
              <a:cxnLst/>
              <a:rect l="l" t="t" r="r" b="b"/>
              <a:pathLst>
                <a:path w="5005" h="4597" extrusionOk="0">
                  <a:moveTo>
                    <a:pt x="3870" y="0"/>
                  </a:moveTo>
                  <a:lnTo>
                    <a:pt x="3870" y="0"/>
                  </a:lnTo>
                  <a:cubicBezTo>
                    <a:pt x="4604" y="1001"/>
                    <a:pt x="4704" y="2935"/>
                    <a:pt x="3036" y="3736"/>
                  </a:cubicBezTo>
                  <a:cubicBezTo>
                    <a:pt x="2718" y="3882"/>
                    <a:pt x="2401" y="3942"/>
                    <a:pt x="2097" y="3942"/>
                  </a:cubicBezTo>
                  <a:cubicBezTo>
                    <a:pt x="1222" y="3942"/>
                    <a:pt x="446" y="3449"/>
                    <a:pt x="1" y="3102"/>
                  </a:cubicBezTo>
                  <a:lnTo>
                    <a:pt x="1" y="3102"/>
                  </a:lnTo>
                  <a:cubicBezTo>
                    <a:pt x="334" y="3836"/>
                    <a:pt x="1035" y="4370"/>
                    <a:pt x="1835" y="4537"/>
                  </a:cubicBezTo>
                  <a:cubicBezTo>
                    <a:pt x="2014" y="4577"/>
                    <a:pt x="2193" y="4596"/>
                    <a:pt x="2369" y="4596"/>
                  </a:cubicBezTo>
                  <a:cubicBezTo>
                    <a:pt x="3508" y="4596"/>
                    <a:pt x="4540" y="3791"/>
                    <a:pt x="4771" y="2635"/>
                  </a:cubicBezTo>
                  <a:cubicBezTo>
                    <a:pt x="5004" y="1635"/>
                    <a:pt x="4637" y="634"/>
                    <a:pt x="3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1360000" y="1936398"/>
              <a:ext cx="29084" cy="58130"/>
            </a:xfrm>
            <a:custGeom>
              <a:avLst/>
              <a:gdLst/>
              <a:ahLst/>
              <a:cxnLst/>
              <a:rect l="l" t="t" r="r" b="b"/>
              <a:pathLst>
                <a:path w="768" h="1535" extrusionOk="0">
                  <a:moveTo>
                    <a:pt x="334" y="0"/>
                  </a:moveTo>
                  <a:cubicBezTo>
                    <a:pt x="168" y="33"/>
                    <a:pt x="34" y="33"/>
                    <a:pt x="34" y="100"/>
                  </a:cubicBezTo>
                  <a:cubicBezTo>
                    <a:pt x="1" y="167"/>
                    <a:pt x="268" y="367"/>
                    <a:pt x="268" y="400"/>
                  </a:cubicBezTo>
                  <a:cubicBezTo>
                    <a:pt x="268" y="467"/>
                    <a:pt x="134" y="1234"/>
                    <a:pt x="101" y="1468"/>
                  </a:cubicBezTo>
                  <a:lnTo>
                    <a:pt x="101" y="1535"/>
                  </a:lnTo>
                  <a:lnTo>
                    <a:pt x="701" y="1535"/>
                  </a:lnTo>
                  <a:cubicBezTo>
                    <a:pt x="701" y="1535"/>
                    <a:pt x="568" y="400"/>
                    <a:pt x="568" y="367"/>
                  </a:cubicBezTo>
                  <a:cubicBezTo>
                    <a:pt x="568" y="300"/>
                    <a:pt x="768" y="167"/>
                    <a:pt x="768" y="100"/>
                  </a:cubicBezTo>
                  <a:cubicBezTo>
                    <a:pt x="768" y="0"/>
                    <a:pt x="501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363787" y="1940185"/>
              <a:ext cx="22798" cy="985"/>
            </a:xfrm>
            <a:custGeom>
              <a:avLst/>
              <a:gdLst/>
              <a:ahLst/>
              <a:cxnLst/>
              <a:rect l="l" t="t" r="r" b="b"/>
              <a:pathLst>
                <a:path w="602" h="26" extrusionOk="0">
                  <a:moveTo>
                    <a:pt x="1" y="0"/>
                  </a:moveTo>
                  <a:cubicBezTo>
                    <a:pt x="101" y="17"/>
                    <a:pt x="201" y="25"/>
                    <a:pt x="301" y="25"/>
                  </a:cubicBezTo>
                  <a:cubicBezTo>
                    <a:pt x="401" y="25"/>
                    <a:pt x="501" y="17"/>
                    <a:pt x="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1361288" y="1937648"/>
              <a:ext cx="13936" cy="55631"/>
            </a:xfrm>
            <a:custGeom>
              <a:avLst/>
              <a:gdLst/>
              <a:ahLst/>
              <a:cxnLst/>
              <a:rect l="l" t="t" r="r" b="b"/>
              <a:pathLst>
                <a:path w="368" h="1469" extrusionOk="0">
                  <a:moveTo>
                    <a:pt x="334" y="0"/>
                  </a:moveTo>
                  <a:cubicBezTo>
                    <a:pt x="167" y="0"/>
                    <a:pt x="33" y="0"/>
                    <a:pt x="0" y="67"/>
                  </a:cubicBezTo>
                  <a:cubicBezTo>
                    <a:pt x="0" y="167"/>
                    <a:pt x="267" y="334"/>
                    <a:pt x="267" y="401"/>
                  </a:cubicBezTo>
                  <a:cubicBezTo>
                    <a:pt x="267" y="434"/>
                    <a:pt x="137" y="1214"/>
                    <a:pt x="102" y="1459"/>
                  </a:cubicBezTo>
                  <a:lnTo>
                    <a:pt x="102" y="1459"/>
                  </a:lnTo>
                  <a:cubicBezTo>
                    <a:pt x="122" y="1347"/>
                    <a:pt x="367" y="366"/>
                    <a:pt x="367" y="334"/>
                  </a:cubicBezTo>
                  <a:cubicBezTo>
                    <a:pt x="367" y="267"/>
                    <a:pt x="200" y="167"/>
                    <a:pt x="200" y="134"/>
                  </a:cubicBezTo>
                  <a:lnTo>
                    <a:pt x="200" y="67"/>
                  </a:lnTo>
                  <a:cubicBezTo>
                    <a:pt x="234" y="34"/>
                    <a:pt x="267" y="0"/>
                    <a:pt x="334" y="0"/>
                  </a:cubicBezTo>
                  <a:close/>
                  <a:moveTo>
                    <a:pt x="102" y="1459"/>
                  </a:moveTo>
                  <a:cubicBezTo>
                    <a:pt x="101" y="1464"/>
                    <a:pt x="100" y="1467"/>
                    <a:pt x="100" y="1468"/>
                  </a:cubicBezTo>
                  <a:cubicBezTo>
                    <a:pt x="101" y="1465"/>
                    <a:pt x="101" y="1462"/>
                    <a:pt x="102" y="1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276648" y="1967452"/>
              <a:ext cx="56881" cy="54874"/>
            </a:xfrm>
            <a:custGeom>
              <a:avLst/>
              <a:gdLst/>
              <a:ahLst/>
              <a:cxnLst/>
              <a:rect l="l" t="t" r="r" b="b"/>
              <a:pathLst>
                <a:path w="1502" h="1449" extrusionOk="0">
                  <a:moveTo>
                    <a:pt x="529" y="0"/>
                  </a:moveTo>
                  <a:cubicBezTo>
                    <a:pt x="492" y="0"/>
                    <a:pt x="438" y="24"/>
                    <a:pt x="367" y="47"/>
                  </a:cubicBezTo>
                  <a:cubicBezTo>
                    <a:pt x="200" y="214"/>
                    <a:pt x="0" y="448"/>
                    <a:pt x="34" y="514"/>
                  </a:cubicBezTo>
                  <a:cubicBezTo>
                    <a:pt x="50" y="548"/>
                    <a:pt x="142" y="548"/>
                    <a:pt x="234" y="548"/>
                  </a:cubicBezTo>
                  <a:cubicBezTo>
                    <a:pt x="325" y="548"/>
                    <a:pt x="417" y="548"/>
                    <a:pt x="434" y="581"/>
                  </a:cubicBezTo>
                  <a:lnTo>
                    <a:pt x="1101" y="1448"/>
                  </a:lnTo>
                  <a:lnTo>
                    <a:pt x="1501" y="1048"/>
                  </a:lnTo>
                  <a:cubicBezTo>
                    <a:pt x="1501" y="1048"/>
                    <a:pt x="634" y="348"/>
                    <a:pt x="601" y="314"/>
                  </a:cubicBezTo>
                  <a:cubicBezTo>
                    <a:pt x="567" y="281"/>
                    <a:pt x="601" y="47"/>
                    <a:pt x="567" y="14"/>
                  </a:cubicBezTo>
                  <a:cubicBezTo>
                    <a:pt x="557" y="4"/>
                    <a:pt x="545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1279148" y="1966694"/>
              <a:ext cx="16473" cy="17723"/>
            </a:xfrm>
            <a:custGeom>
              <a:avLst/>
              <a:gdLst/>
              <a:ahLst/>
              <a:cxnLst/>
              <a:rect l="l" t="t" r="r" b="b"/>
              <a:pathLst>
                <a:path w="435" h="468" extrusionOk="0">
                  <a:moveTo>
                    <a:pt x="435" y="1"/>
                  </a:moveTo>
                  <a:lnTo>
                    <a:pt x="1" y="468"/>
                  </a:lnTo>
                  <a:cubicBezTo>
                    <a:pt x="168" y="334"/>
                    <a:pt x="301" y="167"/>
                    <a:pt x="4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1276648" y="1967982"/>
              <a:ext cx="41695" cy="53094"/>
            </a:xfrm>
            <a:custGeom>
              <a:avLst/>
              <a:gdLst/>
              <a:ahLst/>
              <a:cxnLst/>
              <a:rect l="l" t="t" r="r" b="b"/>
              <a:pathLst>
                <a:path w="1101" h="1402" extrusionOk="0">
                  <a:moveTo>
                    <a:pt x="367" y="0"/>
                  </a:moveTo>
                  <a:lnTo>
                    <a:pt x="367" y="0"/>
                  </a:lnTo>
                  <a:cubicBezTo>
                    <a:pt x="200" y="133"/>
                    <a:pt x="0" y="400"/>
                    <a:pt x="34" y="467"/>
                  </a:cubicBezTo>
                  <a:cubicBezTo>
                    <a:pt x="46" y="492"/>
                    <a:pt x="99" y="498"/>
                    <a:pt x="163" y="498"/>
                  </a:cubicBezTo>
                  <a:cubicBezTo>
                    <a:pt x="233" y="498"/>
                    <a:pt x="316" y="490"/>
                    <a:pt x="372" y="490"/>
                  </a:cubicBezTo>
                  <a:cubicBezTo>
                    <a:pt x="403" y="490"/>
                    <a:pt x="426" y="493"/>
                    <a:pt x="434" y="500"/>
                  </a:cubicBezTo>
                  <a:lnTo>
                    <a:pt x="1101" y="1401"/>
                  </a:lnTo>
                  <a:cubicBezTo>
                    <a:pt x="901" y="1034"/>
                    <a:pt x="701" y="701"/>
                    <a:pt x="501" y="367"/>
                  </a:cubicBezTo>
                  <a:cubicBezTo>
                    <a:pt x="478" y="356"/>
                    <a:pt x="441" y="352"/>
                    <a:pt x="402" y="352"/>
                  </a:cubicBezTo>
                  <a:cubicBezTo>
                    <a:pt x="323" y="352"/>
                    <a:pt x="234" y="367"/>
                    <a:pt x="234" y="367"/>
                  </a:cubicBezTo>
                  <a:lnTo>
                    <a:pt x="234" y="300"/>
                  </a:lnTo>
                  <a:lnTo>
                    <a:pt x="234" y="267"/>
                  </a:lnTo>
                  <a:cubicBezTo>
                    <a:pt x="267" y="167"/>
                    <a:pt x="300" y="10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1246314" y="2048797"/>
              <a:ext cx="59418" cy="27834"/>
            </a:xfrm>
            <a:custGeom>
              <a:avLst/>
              <a:gdLst/>
              <a:ahLst/>
              <a:cxnLst/>
              <a:rect l="l" t="t" r="r" b="b"/>
              <a:pathLst>
                <a:path w="1569" h="735" extrusionOk="0">
                  <a:moveTo>
                    <a:pt x="101" y="1"/>
                  </a:moveTo>
                  <a:cubicBezTo>
                    <a:pt x="1" y="234"/>
                    <a:pt x="34" y="501"/>
                    <a:pt x="134" y="735"/>
                  </a:cubicBezTo>
                  <a:cubicBezTo>
                    <a:pt x="201" y="735"/>
                    <a:pt x="368" y="468"/>
                    <a:pt x="434" y="468"/>
                  </a:cubicBezTo>
                  <a:lnTo>
                    <a:pt x="1568" y="668"/>
                  </a:lnTo>
                  <a:lnTo>
                    <a:pt x="1568" y="101"/>
                  </a:lnTo>
                  <a:cubicBezTo>
                    <a:pt x="1568" y="101"/>
                    <a:pt x="434" y="201"/>
                    <a:pt x="401" y="201"/>
                  </a:cubicBezTo>
                  <a:cubicBezTo>
                    <a:pt x="334" y="201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1250101" y="2051334"/>
              <a:ext cx="2575" cy="22798"/>
            </a:xfrm>
            <a:custGeom>
              <a:avLst/>
              <a:gdLst/>
              <a:ahLst/>
              <a:cxnLst/>
              <a:rect l="l" t="t" r="r" b="b"/>
              <a:pathLst>
                <a:path w="68" h="602" extrusionOk="0">
                  <a:moveTo>
                    <a:pt x="1" y="1"/>
                  </a:moveTo>
                  <a:lnTo>
                    <a:pt x="1" y="601"/>
                  </a:lnTo>
                  <a:cubicBezTo>
                    <a:pt x="67" y="401"/>
                    <a:pt x="67" y="2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1246428" y="2048797"/>
              <a:ext cx="59304" cy="27834"/>
            </a:xfrm>
            <a:custGeom>
              <a:avLst/>
              <a:gdLst/>
              <a:ahLst/>
              <a:cxnLst/>
              <a:rect l="l" t="t" r="r" b="b"/>
              <a:pathLst>
                <a:path w="1566" h="735" extrusionOk="0">
                  <a:moveTo>
                    <a:pt x="98" y="1"/>
                  </a:moveTo>
                  <a:cubicBezTo>
                    <a:pt x="82" y="33"/>
                    <a:pt x="69" y="67"/>
                    <a:pt x="61" y="102"/>
                  </a:cubicBezTo>
                  <a:lnTo>
                    <a:pt x="61" y="102"/>
                  </a:lnTo>
                  <a:cubicBezTo>
                    <a:pt x="71" y="68"/>
                    <a:pt x="83" y="34"/>
                    <a:pt x="98" y="1"/>
                  </a:cubicBezTo>
                  <a:close/>
                  <a:moveTo>
                    <a:pt x="1506" y="658"/>
                  </a:moveTo>
                  <a:cubicBezTo>
                    <a:pt x="1537" y="664"/>
                    <a:pt x="1557" y="668"/>
                    <a:pt x="1565" y="668"/>
                  </a:cubicBezTo>
                  <a:lnTo>
                    <a:pt x="1506" y="658"/>
                  </a:lnTo>
                  <a:close/>
                  <a:moveTo>
                    <a:pt x="61" y="102"/>
                  </a:moveTo>
                  <a:cubicBezTo>
                    <a:pt x="0" y="310"/>
                    <a:pt x="17" y="534"/>
                    <a:pt x="131" y="735"/>
                  </a:cubicBezTo>
                  <a:cubicBezTo>
                    <a:pt x="198" y="735"/>
                    <a:pt x="365" y="468"/>
                    <a:pt x="431" y="468"/>
                  </a:cubicBezTo>
                  <a:lnTo>
                    <a:pt x="1506" y="658"/>
                  </a:lnTo>
                  <a:lnTo>
                    <a:pt x="1506" y="658"/>
                  </a:lnTo>
                  <a:cubicBezTo>
                    <a:pt x="1281" y="608"/>
                    <a:pt x="519" y="401"/>
                    <a:pt x="431" y="401"/>
                  </a:cubicBezTo>
                  <a:cubicBezTo>
                    <a:pt x="331" y="401"/>
                    <a:pt x="164" y="535"/>
                    <a:pt x="164" y="535"/>
                  </a:cubicBezTo>
                  <a:cubicBezTo>
                    <a:pt x="164" y="535"/>
                    <a:pt x="131" y="535"/>
                    <a:pt x="131" y="501"/>
                  </a:cubicBezTo>
                  <a:lnTo>
                    <a:pt x="98" y="468"/>
                  </a:lnTo>
                  <a:cubicBezTo>
                    <a:pt x="47" y="341"/>
                    <a:pt x="35" y="214"/>
                    <a:pt x="61" y="1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1273089" y="2104390"/>
              <a:ext cx="60441" cy="55858"/>
            </a:xfrm>
            <a:custGeom>
              <a:avLst/>
              <a:gdLst/>
              <a:ahLst/>
              <a:cxnLst/>
              <a:rect l="l" t="t" r="r" b="b"/>
              <a:pathLst>
                <a:path w="1596" h="1475" extrusionOk="0">
                  <a:moveTo>
                    <a:pt x="1162" y="1"/>
                  </a:moveTo>
                  <a:lnTo>
                    <a:pt x="961" y="267"/>
                  </a:lnTo>
                  <a:cubicBezTo>
                    <a:pt x="728" y="534"/>
                    <a:pt x="461" y="868"/>
                    <a:pt x="428" y="901"/>
                  </a:cubicBezTo>
                  <a:cubicBezTo>
                    <a:pt x="420" y="916"/>
                    <a:pt x="404" y="921"/>
                    <a:pt x="383" y="921"/>
                  </a:cubicBezTo>
                  <a:cubicBezTo>
                    <a:pt x="344" y="921"/>
                    <a:pt x="288" y="906"/>
                    <a:pt x="233" y="906"/>
                  </a:cubicBezTo>
                  <a:cubicBezTo>
                    <a:pt x="182" y="906"/>
                    <a:pt x="131" y="919"/>
                    <a:pt x="94" y="968"/>
                  </a:cubicBezTo>
                  <a:cubicBezTo>
                    <a:pt x="1" y="1061"/>
                    <a:pt x="489" y="1475"/>
                    <a:pt x="608" y="1475"/>
                  </a:cubicBezTo>
                  <a:cubicBezTo>
                    <a:pt x="617" y="1475"/>
                    <a:pt x="623" y="1473"/>
                    <a:pt x="628" y="1468"/>
                  </a:cubicBezTo>
                  <a:cubicBezTo>
                    <a:pt x="628" y="1435"/>
                    <a:pt x="661" y="1435"/>
                    <a:pt x="661" y="1402"/>
                  </a:cubicBezTo>
                  <a:cubicBezTo>
                    <a:pt x="661" y="1268"/>
                    <a:pt x="628" y="1068"/>
                    <a:pt x="661" y="1068"/>
                  </a:cubicBezTo>
                  <a:lnTo>
                    <a:pt x="1595" y="401"/>
                  </a:lnTo>
                  <a:lnTo>
                    <a:pt x="11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1276648" y="2143547"/>
              <a:ext cx="17723" cy="15186"/>
            </a:xfrm>
            <a:custGeom>
              <a:avLst/>
              <a:gdLst/>
              <a:ahLst/>
              <a:cxnLst/>
              <a:rect l="l" t="t" r="r" b="b"/>
              <a:pathLst>
                <a:path w="468" h="401" extrusionOk="0">
                  <a:moveTo>
                    <a:pt x="0" y="1"/>
                  </a:moveTo>
                  <a:lnTo>
                    <a:pt x="467" y="401"/>
                  </a:lnTo>
                  <a:cubicBezTo>
                    <a:pt x="334" y="234"/>
                    <a:pt x="200" y="10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1273089" y="2114501"/>
              <a:ext cx="35181" cy="45747"/>
            </a:xfrm>
            <a:custGeom>
              <a:avLst/>
              <a:gdLst/>
              <a:ahLst/>
              <a:cxnLst/>
              <a:rect l="l" t="t" r="r" b="b"/>
              <a:pathLst>
                <a:path w="929" h="1208" extrusionOk="0">
                  <a:moveTo>
                    <a:pt x="928" y="0"/>
                  </a:moveTo>
                  <a:lnTo>
                    <a:pt x="928" y="0"/>
                  </a:lnTo>
                  <a:cubicBezTo>
                    <a:pt x="728" y="267"/>
                    <a:pt x="428" y="601"/>
                    <a:pt x="394" y="634"/>
                  </a:cubicBezTo>
                  <a:cubicBezTo>
                    <a:pt x="389" y="639"/>
                    <a:pt x="381" y="641"/>
                    <a:pt x="370" y="641"/>
                  </a:cubicBezTo>
                  <a:cubicBezTo>
                    <a:pt x="336" y="641"/>
                    <a:pt x="277" y="622"/>
                    <a:pt x="217" y="622"/>
                  </a:cubicBezTo>
                  <a:cubicBezTo>
                    <a:pt x="174" y="622"/>
                    <a:pt x="130" y="632"/>
                    <a:pt x="94" y="668"/>
                  </a:cubicBezTo>
                  <a:cubicBezTo>
                    <a:pt x="1" y="792"/>
                    <a:pt x="460" y="1208"/>
                    <a:pt x="576" y="1208"/>
                  </a:cubicBezTo>
                  <a:cubicBezTo>
                    <a:pt x="584" y="1208"/>
                    <a:pt x="590" y="1206"/>
                    <a:pt x="595" y="1201"/>
                  </a:cubicBezTo>
                  <a:cubicBezTo>
                    <a:pt x="628" y="1168"/>
                    <a:pt x="628" y="1168"/>
                    <a:pt x="628" y="1135"/>
                  </a:cubicBezTo>
                  <a:lnTo>
                    <a:pt x="494" y="1135"/>
                  </a:lnTo>
                  <a:cubicBezTo>
                    <a:pt x="461" y="1101"/>
                    <a:pt x="394" y="1068"/>
                    <a:pt x="361" y="1001"/>
                  </a:cubicBezTo>
                  <a:cubicBezTo>
                    <a:pt x="328" y="968"/>
                    <a:pt x="294" y="901"/>
                    <a:pt x="261" y="868"/>
                  </a:cubicBezTo>
                  <a:cubicBezTo>
                    <a:pt x="261" y="834"/>
                    <a:pt x="261" y="834"/>
                    <a:pt x="261" y="801"/>
                  </a:cubicBezTo>
                  <a:cubicBezTo>
                    <a:pt x="294" y="734"/>
                    <a:pt x="428" y="734"/>
                    <a:pt x="461" y="734"/>
                  </a:cubicBezTo>
                  <a:cubicBezTo>
                    <a:pt x="661" y="501"/>
                    <a:pt x="795" y="267"/>
                    <a:pt x="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1358750" y="2132186"/>
              <a:ext cx="29084" cy="58661"/>
            </a:xfrm>
            <a:custGeom>
              <a:avLst/>
              <a:gdLst/>
              <a:ahLst/>
              <a:cxnLst/>
              <a:rect l="l" t="t" r="r" b="b"/>
              <a:pathLst>
                <a:path w="768" h="1549" extrusionOk="0">
                  <a:moveTo>
                    <a:pt x="100" y="0"/>
                  </a:moveTo>
                  <a:cubicBezTo>
                    <a:pt x="100" y="0"/>
                    <a:pt x="100" y="101"/>
                    <a:pt x="100" y="267"/>
                  </a:cubicBezTo>
                  <a:cubicBezTo>
                    <a:pt x="167" y="601"/>
                    <a:pt x="201" y="1168"/>
                    <a:pt x="201" y="1201"/>
                  </a:cubicBezTo>
                  <a:cubicBezTo>
                    <a:pt x="201" y="1235"/>
                    <a:pt x="0" y="1335"/>
                    <a:pt x="0" y="1468"/>
                  </a:cubicBezTo>
                  <a:cubicBezTo>
                    <a:pt x="0" y="1523"/>
                    <a:pt x="132" y="1548"/>
                    <a:pt x="283" y="1548"/>
                  </a:cubicBezTo>
                  <a:cubicBezTo>
                    <a:pt x="407" y="1548"/>
                    <a:pt x="544" y="1532"/>
                    <a:pt x="634" y="1502"/>
                  </a:cubicBezTo>
                  <a:cubicBezTo>
                    <a:pt x="701" y="1502"/>
                    <a:pt x="734" y="1468"/>
                    <a:pt x="734" y="1468"/>
                  </a:cubicBezTo>
                  <a:cubicBezTo>
                    <a:pt x="768" y="1368"/>
                    <a:pt x="501" y="1201"/>
                    <a:pt x="501" y="1135"/>
                  </a:cubicBezTo>
                  <a:lnTo>
                    <a:pt x="6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1361288" y="2186833"/>
              <a:ext cx="22760" cy="985"/>
            </a:xfrm>
            <a:custGeom>
              <a:avLst/>
              <a:gdLst/>
              <a:ahLst/>
              <a:cxnLst/>
              <a:rect l="l" t="t" r="r" b="b"/>
              <a:pathLst>
                <a:path w="601" h="26" extrusionOk="0">
                  <a:moveTo>
                    <a:pt x="300" y="0"/>
                  </a:moveTo>
                  <a:cubicBezTo>
                    <a:pt x="200" y="0"/>
                    <a:pt x="100" y="8"/>
                    <a:pt x="0" y="25"/>
                  </a:cubicBezTo>
                  <a:lnTo>
                    <a:pt x="601" y="25"/>
                  </a:lnTo>
                  <a:cubicBezTo>
                    <a:pt x="500" y="8"/>
                    <a:pt x="400" y="0"/>
                    <a:pt x="3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1358750" y="2142298"/>
              <a:ext cx="24047" cy="48549"/>
            </a:xfrm>
            <a:custGeom>
              <a:avLst/>
              <a:gdLst/>
              <a:ahLst/>
              <a:cxnLst/>
              <a:rect l="l" t="t" r="r" b="b"/>
              <a:pathLst>
                <a:path w="635" h="1282" extrusionOk="0">
                  <a:moveTo>
                    <a:pt x="134" y="0"/>
                  </a:moveTo>
                  <a:cubicBezTo>
                    <a:pt x="167" y="334"/>
                    <a:pt x="201" y="901"/>
                    <a:pt x="201" y="934"/>
                  </a:cubicBezTo>
                  <a:cubicBezTo>
                    <a:pt x="201" y="968"/>
                    <a:pt x="0" y="1068"/>
                    <a:pt x="0" y="1201"/>
                  </a:cubicBezTo>
                  <a:cubicBezTo>
                    <a:pt x="0" y="1256"/>
                    <a:pt x="132" y="1281"/>
                    <a:pt x="283" y="1281"/>
                  </a:cubicBezTo>
                  <a:cubicBezTo>
                    <a:pt x="407" y="1281"/>
                    <a:pt x="544" y="1265"/>
                    <a:pt x="634" y="1235"/>
                  </a:cubicBezTo>
                  <a:cubicBezTo>
                    <a:pt x="501" y="1235"/>
                    <a:pt x="367" y="1235"/>
                    <a:pt x="267" y="1201"/>
                  </a:cubicBezTo>
                  <a:cubicBezTo>
                    <a:pt x="234" y="1201"/>
                    <a:pt x="201" y="1168"/>
                    <a:pt x="167" y="1168"/>
                  </a:cubicBezTo>
                  <a:cubicBezTo>
                    <a:pt x="134" y="1134"/>
                    <a:pt x="267" y="968"/>
                    <a:pt x="301" y="934"/>
                  </a:cubicBezTo>
                  <a:cubicBezTo>
                    <a:pt x="301" y="901"/>
                    <a:pt x="167" y="301"/>
                    <a:pt x="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1414344" y="2105639"/>
              <a:ext cx="58130" cy="56313"/>
            </a:xfrm>
            <a:custGeom>
              <a:avLst/>
              <a:gdLst/>
              <a:ahLst/>
              <a:cxnLst/>
              <a:rect l="l" t="t" r="r" b="b"/>
              <a:pathLst>
                <a:path w="1535" h="1487" extrusionOk="0">
                  <a:moveTo>
                    <a:pt x="434" y="1"/>
                  </a:moveTo>
                  <a:lnTo>
                    <a:pt x="0" y="401"/>
                  </a:lnTo>
                  <a:lnTo>
                    <a:pt x="67" y="435"/>
                  </a:lnTo>
                  <a:cubicBezTo>
                    <a:pt x="234" y="601"/>
                    <a:pt x="867" y="1135"/>
                    <a:pt x="901" y="1168"/>
                  </a:cubicBezTo>
                  <a:cubicBezTo>
                    <a:pt x="967" y="1202"/>
                    <a:pt x="901" y="1435"/>
                    <a:pt x="967" y="1469"/>
                  </a:cubicBezTo>
                  <a:cubicBezTo>
                    <a:pt x="974" y="1481"/>
                    <a:pt x="984" y="1486"/>
                    <a:pt x="998" y="1486"/>
                  </a:cubicBezTo>
                  <a:cubicBezTo>
                    <a:pt x="1061" y="1486"/>
                    <a:pt x="1192" y="1377"/>
                    <a:pt x="1301" y="1269"/>
                  </a:cubicBezTo>
                  <a:cubicBezTo>
                    <a:pt x="1401" y="1135"/>
                    <a:pt x="1535" y="1002"/>
                    <a:pt x="1501" y="935"/>
                  </a:cubicBezTo>
                  <a:cubicBezTo>
                    <a:pt x="1483" y="917"/>
                    <a:pt x="1446" y="911"/>
                    <a:pt x="1403" y="911"/>
                  </a:cubicBezTo>
                  <a:cubicBezTo>
                    <a:pt x="1332" y="911"/>
                    <a:pt x="1243" y="926"/>
                    <a:pt x="1179" y="926"/>
                  </a:cubicBezTo>
                  <a:cubicBezTo>
                    <a:pt x="1140" y="926"/>
                    <a:pt x="1110" y="920"/>
                    <a:pt x="1101" y="902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1453501" y="2143547"/>
              <a:ext cx="15186" cy="17723"/>
            </a:xfrm>
            <a:custGeom>
              <a:avLst/>
              <a:gdLst/>
              <a:ahLst/>
              <a:cxnLst/>
              <a:rect l="l" t="t" r="r" b="b"/>
              <a:pathLst>
                <a:path w="401" h="468" extrusionOk="0">
                  <a:moveTo>
                    <a:pt x="400" y="1"/>
                  </a:moveTo>
                  <a:lnTo>
                    <a:pt x="400" y="1"/>
                  </a:lnTo>
                  <a:cubicBezTo>
                    <a:pt x="234" y="134"/>
                    <a:pt x="100" y="268"/>
                    <a:pt x="0" y="468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1416843" y="2122075"/>
              <a:ext cx="46807" cy="39877"/>
            </a:xfrm>
            <a:custGeom>
              <a:avLst/>
              <a:gdLst/>
              <a:ahLst/>
              <a:cxnLst/>
              <a:rect l="l" t="t" r="r" b="b"/>
              <a:pathLst>
                <a:path w="1236" h="1053" extrusionOk="0">
                  <a:moveTo>
                    <a:pt x="1" y="1"/>
                  </a:moveTo>
                  <a:lnTo>
                    <a:pt x="1" y="1"/>
                  </a:lnTo>
                  <a:cubicBezTo>
                    <a:pt x="168" y="167"/>
                    <a:pt x="801" y="701"/>
                    <a:pt x="835" y="734"/>
                  </a:cubicBezTo>
                  <a:cubicBezTo>
                    <a:pt x="901" y="768"/>
                    <a:pt x="835" y="1001"/>
                    <a:pt x="901" y="1035"/>
                  </a:cubicBezTo>
                  <a:cubicBezTo>
                    <a:pt x="908" y="1047"/>
                    <a:pt x="918" y="1052"/>
                    <a:pt x="932" y="1052"/>
                  </a:cubicBezTo>
                  <a:cubicBezTo>
                    <a:pt x="995" y="1052"/>
                    <a:pt x="1126" y="943"/>
                    <a:pt x="1235" y="835"/>
                  </a:cubicBezTo>
                  <a:lnTo>
                    <a:pt x="1235" y="835"/>
                  </a:lnTo>
                  <a:cubicBezTo>
                    <a:pt x="1168" y="868"/>
                    <a:pt x="1102" y="901"/>
                    <a:pt x="1035" y="935"/>
                  </a:cubicBezTo>
                  <a:lnTo>
                    <a:pt x="1002" y="935"/>
                  </a:lnTo>
                  <a:cubicBezTo>
                    <a:pt x="968" y="935"/>
                    <a:pt x="968" y="734"/>
                    <a:pt x="968" y="668"/>
                  </a:cubicBezTo>
                  <a:cubicBezTo>
                    <a:pt x="935" y="6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1443390" y="2051220"/>
              <a:ext cx="59418" cy="27948"/>
            </a:xfrm>
            <a:custGeom>
              <a:avLst/>
              <a:gdLst/>
              <a:ahLst/>
              <a:cxnLst/>
              <a:rect l="l" t="t" r="r" b="b"/>
              <a:pathLst>
                <a:path w="1569" h="738" extrusionOk="0">
                  <a:moveTo>
                    <a:pt x="1416" y="1"/>
                  </a:moveTo>
                  <a:cubicBezTo>
                    <a:pt x="1315" y="1"/>
                    <a:pt x="1164" y="237"/>
                    <a:pt x="1101" y="237"/>
                  </a:cubicBezTo>
                  <a:lnTo>
                    <a:pt x="234" y="104"/>
                  </a:lnTo>
                  <a:lnTo>
                    <a:pt x="0" y="70"/>
                  </a:lnTo>
                  <a:lnTo>
                    <a:pt x="0" y="637"/>
                  </a:lnTo>
                  <a:cubicBezTo>
                    <a:pt x="0" y="637"/>
                    <a:pt x="1134" y="537"/>
                    <a:pt x="1168" y="537"/>
                  </a:cubicBezTo>
                  <a:cubicBezTo>
                    <a:pt x="1201" y="537"/>
                    <a:pt x="1235" y="571"/>
                    <a:pt x="1268" y="637"/>
                  </a:cubicBezTo>
                  <a:cubicBezTo>
                    <a:pt x="1335" y="671"/>
                    <a:pt x="1368" y="737"/>
                    <a:pt x="1435" y="737"/>
                  </a:cubicBezTo>
                  <a:cubicBezTo>
                    <a:pt x="1568" y="737"/>
                    <a:pt x="1501" y="4"/>
                    <a:pt x="1435" y="4"/>
                  </a:cubicBezTo>
                  <a:cubicBezTo>
                    <a:pt x="1429" y="2"/>
                    <a:pt x="1423" y="1"/>
                    <a:pt x="1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1496446" y="2053871"/>
              <a:ext cx="1288" cy="22760"/>
            </a:xfrm>
            <a:custGeom>
              <a:avLst/>
              <a:gdLst/>
              <a:ahLst/>
              <a:cxnLst/>
              <a:rect l="l" t="t" r="r" b="b"/>
              <a:pathLst>
                <a:path w="34" h="601" extrusionOk="0">
                  <a:moveTo>
                    <a:pt x="34" y="0"/>
                  </a:moveTo>
                  <a:cubicBezTo>
                    <a:pt x="0" y="200"/>
                    <a:pt x="0" y="401"/>
                    <a:pt x="34" y="601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1452214" y="2051334"/>
              <a:ext cx="50594" cy="27834"/>
            </a:xfrm>
            <a:custGeom>
              <a:avLst/>
              <a:gdLst/>
              <a:ahLst/>
              <a:cxnLst/>
              <a:rect l="l" t="t" r="r" b="b"/>
              <a:pathLst>
                <a:path w="1336" h="735" extrusionOk="0">
                  <a:moveTo>
                    <a:pt x="1202" y="1"/>
                  </a:moveTo>
                  <a:cubicBezTo>
                    <a:pt x="1135" y="1"/>
                    <a:pt x="935" y="267"/>
                    <a:pt x="901" y="267"/>
                  </a:cubicBezTo>
                  <a:lnTo>
                    <a:pt x="1" y="134"/>
                  </a:lnTo>
                  <a:lnTo>
                    <a:pt x="1" y="134"/>
                  </a:lnTo>
                  <a:cubicBezTo>
                    <a:pt x="268" y="201"/>
                    <a:pt x="735" y="334"/>
                    <a:pt x="835" y="334"/>
                  </a:cubicBezTo>
                  <a:cubicBezTo>
                    <a:pt x="844" y="337"/>
                    <a:pt x="854" y="339"/>
                    <a:pt x="864" y="339"/>
                  </a:cubicBezTo>
                  <a:cubicBezTo>
                    <a:pt x="964" y="339"/>
                    <a:pt x="1105" y="201"/>
                    <a:pt x="1135" y="201"/>
                  </a:cubicBezTo>
                  <a:cubicBezTo>
                    <a:pt x="1168" y="201"/>
                    <a:pt x="1168" y="234"/>
                    <a:pt x="1168" y="234"/>
                  </a:cubicBezTo>
                  <a:cubicBezTo>
                    <a:pt x="1202" y="267"/>
                    <a:pt x="1202" y="301"/>
                    <a:pt x="1202" y="334"/>
                  </a:cubicBezTo>
                  <a:cubicBezTo>
                    <a:pt x="1235" y="401"/>
                    <a:pt x="1235" y="501"/>
                    <a:pt x="1202" y="601"/>
                  </a:cubicBezTo>
                  <a:cubicBezTo>
                    <a:pt x="1202" y="601"/>
                    <a:pt x="1202" y="601"/>
                    <a:pt x="1202" y="634"/>
                  </a:cubicBezTo>
                  <a:lnTo>
                    <a:pt x="1035" y="634"/>
                  </a:lnTo>
                  <a:cubicBezTo>
                    <a:pt x="1102" y="668"/>
                    <a:pt x="1135" y="734"/>
                    <a:pt x="1202" y="734"/>
                  </a:cubicBezTo>
                  <a:cubicBezTo>
                    <a:pt x="1335" y="734"/>
                    <a:pt x="1268" y="34"/>
                    <a:pt x="12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1415593" y="1967300"/>
              <a:ext cx="58130" cy="56275"/>
            </a:xfrm>
            <a:custGeom>
              <a:avLst/>
              <a:gdLst/>
              <a:ahLst/>
              <a:cxnLst/>
              <a:rect l="l" t="t" r="r" b="b"/>
              <a:pathLst>
                <a:path w="1535" h="1486" extrusionOk="0">
                  <a:moveTo>
                    <a:pt x="978" y="0"/>
                  </a:moveTo>
                  <a:cubicBezTo>
                    <a:pt x="961" y="0"/>
                    <a:pt x="947" y="6"/>
                    <a:pt x="934" y="18"/>
                  </a:cubicBezTo>
                  <a:cubicBezTo>
                    <a:pt x="868" y="51"/>
                    <a:pt x="934" y="385"/>
                    <a:pt x="901" y="385"/>
                  </a:cubicBezTo>
                  <a:cubicBezTo>
                    <a:pt x="868" y="418"/>
                    <a:pt x="301" y="852"/>
                    <a:pt x="67" y="1019"/>
                  </a:cubicBezTo>
                  <a:lnTo>
                    <a:pt x="0" y="1085"/>
                  </a:lnTo>
                  <a:lnTo>
                    <a:pt x="401" y="1486"/>
                  </a:lnTo>
                  <a:cubicBezTo>
                    <a:pt x="401" y="1486"/>
                    <a:pt x="1135" y="618"/>
                    <a:pt x="1168" y="585"/>
                  </a:cubicBezTo>
                  <a:cubicBezTo>
                    <a:pt x="1185" y="552"/>
                    <a:pt x="1251" y="552"/>
                    <a:pt x="1322" y="552"/>
                  </a:cubicBezTo>
                  <a:cubicBezTo>
                    <a:pt x="1393" y="552"/>
                    <a:pt x="1468" y="552"/>
                    <a:pt x="1502" y="518"/>
                  </a:cubicBezTo>
                  <a:cubicBezTo>
                    <a:pt x="1535" y="485"/>
                    <a:pt x="1435" y="352"/>
                    <a:pt x="1301" y="218"/>
                  </a:cubicBezTo>
                  <a:cubicBezTo>
                    <a:pt x="1165" y="109"/>
                    <a:pt x="1051" y="0"/>
                    <a:pt x="9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1454751" y="1969232"/>
              <a:ext cx="16473" cy="16473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1" y="0"/>
                  </a:moveTo>
                  <a:cubicBezTo>
                    <a:pt x="101" y="167"/>
                    <a:pt x="267" y="301"/>
                    <a:pt x="434" y="4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1419380" y="1967717"/>
              <a:ext cx="45520" cy="38173"/>
            </a:xfrm>
            <a:custGeom>
              <a:avLst/>
              <a:gdLst/>
              <a:ahLst/>
              <a:cxnLst/>
              <a:rect l="l" t="t" r="r" b="b"/>
              <a:pathLst>
                <a:path w="1202" h="1008" extrusionOk="0">
                  <a:moveTo>
                    <a:pt x="897" y="1"/>
                  </a:moveTo>
                  <a:cubicBezTo>
                    <a:pt x="887" y="1"/>
                    <a:pt x="877" y="3"/>
                    <a:pt x="868" y="7"/>
                  </a:cubicBezTo>
                  <a:cubicBezTo>
                    <a:pt x="801" y="40"/>
                    <a:pt x="868" y="374"/>
                    <a:pt x="834" y="407"/>
                  </a:cubicBezTo>
                  <a:cubicBezTo>
                    <a:pt x="801" y="441"/>
                    <a:pt x="206" y="837"/>
                    <a:pt x="3" y="1005"/>
                  </a:cubicBezTo>
                  <a:lnTo>
                    <a:pt x="3" y="1005"/>
                  </a:lnTo>
                  <a:cubicBezTo>
                    <a:pt x="67" y="958"/>
                    <a:pt x="902" y="539"/>
                    <a:pt x="935" y="474"/>
                  </a:cubicBezTo>
                  <a:cubicBezTo>
                    <a:pt x="968" y="441"/>
                    <a:pt x="935" y="241"/>
                    <a:pt x="935" y="207"/>
                  </a:cubicBezTo>
                  <a:cubicBezTo>
                    <a:pt x="935" y="140"/>
                    <a:pt x="968" y="140"/>
                    <a:pt x="1001" y="140"/>
                  </a:cubicBezTo>
                  <a:lnTo>
                    <a:pt x="1035" y="140"/>
                  </a:lnTo>
                  <a:cubicBezTo>
                    <a:pt x="1101" y="174"/>
                    <a:pt x="1135" y="174"/>
                    <a:pt x="1201" y="207"/>
                  </a:cubicBezTo>
                  <a:cubicBezTo>
                    <a:pt x="1086" y="91"/>
                    <a:pt x="970" y="1"/>
                    <a:pt x="897" y="1"/>
                  </a:cubicBezTo>
                  <a:close/>
                  <a:moveTo>
                    <a:pt x="3" y="1005"/>
                  </a:moveTo>
                  <a:lnTo>
                    <a:pt x="3" y="1005"/>
                  </a:lnTo>
                  <a:cubicBezTo>
                    <a:pt x="2" y="1006"/>
                    <a:pt x="1" y="1007"/>
                    <a:pt x="1" y="1008"/>
                  </a:cubicBezTo>
                  <a:cubicBezTo>
                    <a:pt x="1" y="1007"/>
                    <a:pt x="2" y="1006"/>
                    <a:pt x="3" y="10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1334741" y="2114918"/>
              <a:ext cx="15186" cy="9278"/>
            </a:xfrm>
            <a:custGeom>
              <a:avLst/>
              <a:gdLst/>
              <a:ahLst/>
              <a:cxnLst/>
              <a:rect l="l" t="t" r="r" b="b"/>
              <a:pathLst>
                <a:path w="401" h="245" extrusionOk="0">
                  <a:moveTo>
                    <a:pt x="117" y="1"/>
                  </a:moveTo>
                  <a:cubicBezTo>
                    <a:pt x="68" y="1"/>
                    <a:pt x="34" y="17"/>
                    <a:pt x="34" y="56"/>
                  </a:cubicBezTo>
                  <a:cubicBezTo>
                    <a:pt x="1" y="90"/>
                    <a:pt x="34" y="190"/>
                    <a:pt x="134" y="223"/>
                  </a:cubicBezTo>
                  <a:cubicBezTo>
                    <a:pt x="175" y="237"/>
                    <a:pt x="217" y="245"/>
                    <a:pt x="251" y="245"/>
                  </a:cubicBezTo>
                  <a:cubicBezTo>
                    <a:pt x="300" y="245"/>
                    <a:pt x="334" y="229"/>
                    <a:pt x="334" y="190"/>
                  </a:cubicBezTo>
                  <a:cubicBezTo>
                    <a:pt x="401" y="156"/>
                    <a:pt x="334" y="56"/>
                    <a:pt x="234" y="23"/>
                  </a:cubicBezTo>
                  <a:cubicBezTo>
                    <a:pt x="193" y="9"/>
                    <a:pt x="15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1326220" y="2111964"/>
              <a:ext cx="19920" cy="19200"/>
            </a:xfrm>
            <a:custGeom>
              <a:avLst/>
              <a:gdLst/>
              <a:ahLst/>
              <a:cxnLst/>
              <a:rect l="l" t="t" r="r" b="b"/>
              <a:pathLst>
                <a:path w="526" h="507" extrusionOk="0">
                  <a:moveTo>
                    <a:pt x="326" y="1"/>
                  </a:moveTo>
                  <a:cubicBezTo>
                    <a:pt x="282" y="1"/>
                    <a:pt x="238" y="1"/>
                    <a:pt x="200" y="9"/>
                  </a:cubicBezTo>
                  <a:lnTo>
                    <a:pt x="200" y="9"/>
                  </a:lnTo>
                  <a:cubicBezTo>
                    <a:pt x="239" y="3"/>
                    <a:pt x="283" y="1"/>
                    <a:pt x="326" y="1"/>
                  </a:cubicBezTo>
                  <a:close/>
                  <a:moveTo>
                    <a:pt x="200" y="9"/>
                  </a:moveTo>
                  <a:cubicBezTo>
                    <a:pt x="86" y="27"/>
                    <a:pt x="1" y="77"/>
                    <a:pt x="25" y="201"/>
                  </a:cubicBezTo>
                  <a:cubicBezTo>
                    <a:pt x="55" y="380"/>
                    <a:pt x="273" y="506"/>
                    <a:pt x="438" y="506"/>
                  </a:cubicBezTo>
                  <a:cubicBezTo>
                    <a:pt x="457" y="506"/>
                    <a:pt x="475" y="505"/>
                    <a:pt x="492" y="501"/>
                  </a:cubicBezTo>
                  <a:lnTo>
                    <a:pt x="526" y="468"/>
                  </a:lnTo>
                  <a:cubicBezTo>
                    <a:pt x="392" y="434"/>
                    <a:pt x="259" y="401"/>
                    <a:pt x="159" y="301"/>
                  </a:cubicBezTo>
                  <a:cubicBezTo>
                    <a:pt x="92" y="234"/>
                    <a:pt x="92" y="168"/>
                    <a:pt x="92" y="101"/>
                  </a:cubicBezTo>
                  <a:cubicBezTo>
                    <a:pt x="111" y="45"/>
                    <a:pt x="151" y="20"/>
                    <a:pt x="200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1342315" y="2003353"/>
              <a:ext cx="17723" cy="8862"/>
            </a:xfrm>
            <a:custGeom>
              <a:avLst/>
              <a:gdLst/>
              <a:ahLst/>
              <a:cxnLst/>
              <a:rect l="l" t="t" r="r" b="b"/>
              <a:pathLst>
                <a:path w="468" h="234" extrusionOk="0">
                  <a:moveTo>
                    <a:pt x="234" y="0"/>
                  </a:moveTo>
                  <a:cubicBezTo>
                    <a:pt x="101" y="33"/>
                    <a:pt x="1" y="67"/>
                    <a:pt x="1" y="133"/>
                  </a:cubicBezTo>
                  <a:cubicBezTo>
                    <a:pt x="34" y="234"/>
                    <a:pt x="134" y="234"/>
                    <a:pt x="268" y="234"/>
                  </a:cubicBezTo>
                  <a:cubicBezTo>
                    <a:pt x="401" y="200"/>
                    <a:pt x="468" y="133"/>
                    <a:pt x="468" y="100"/>
                  </a:cubicBezTo>
                  <a:cubicBezTo>
                    <a:pt x="468" y="33"/>
                    <a:pt x="36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1333491" y="1999528"/>
              <a:ext cx="17723" cy="17723"/>
            </a:xfrm>
            <a:custGeom>
              <a:avLst/>
              <a:gdLst/>
              <a:ahLst/>
              <a:cxnLst/>
              <a:rect l="l" t="t" r="r" b="b"/>
              <a:pathLst>
                <a:path w="468" h="468" extrusionOk="0">
                  <a:moveTo>
                    <a:pt x="467" y="1"/>
                  </a:moveTo>
                  <a:lnTo>
                    <a:pt x="467" y="1"/>
                  </a:lnTo>
                  <a:cubicBezTo>
                    <a:pt x="334" y="1"/>
                    <a:pt x="100" y="68"/>
                    <a:pt x="34" y="234"/>
                  </a:cubicBezTo>
                  <a:cubicBezTo>
                    <a:pt x="0" y="401"/>
                    <a:pt x="234" y="468"/>
                    <a:pt x="401" y="468"/>
                  </a:cubicBezTo>
                  <a:cubicBezTo>
                    <a:pt x="401" y="468"/>
                    <a:pt x="401" y="435"/>
                    <a:pt x="367" y="435"/>
                  </a:cubicBezTo>
                  <a:cubicBezTo>
                    <a:pt x="300" y="435"/>
                    <a:pt x="234" y="401"/>
                    <a:pt x="200" y="368"/>
                  </a:cubicBezTo>
                  <a:cubicBezTo>
                    <a:pt x="100" y="335"/>
                    <a:pt x="100" y="234"/>
                    <a:pt x="134" y="168"/>
                  </a:cubicBezTo>
                  <a:cubicBezTo>
                    <a:pt x="234" y="68"/>
                    <a:pt x="334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416843" y="2029862"/>
              <a:ext cx="12686" cy="8899"/>
            </a:xfrm>
            <a:custGeom>
              <a:avLst/>
              <a:gdLst/>
              <a:ahLst/>
              <a:cxnLst/>
              <a:rect l="l" t="t" r="r" b="b"/>
              <a:pathLst>
                <a:path w="335" h="235" extrusionOk="0">
                  <a:moveTo>
                    <a:pt x="168" y="1"/>
                  </a:moveTo>
                  <a:cubicBezTo>
                    <a:pt x="68" y="1"/>
                    <a:pt x="1" y="67"/>
                    <a:pt x="1" y="101"/>
                  </a:cubicBezTo>
                  <a:cubicBezTo>
                    <a:pt x="1" y="167"/>
                    <a:pt x="68" y="234"/>
                    <a:pt x="168" y="234"/>
                  </a:cubicBezTo>
                  <a:cubicBezTo>
                    <a:pt x="268" y="234"/>
                    <a:pt x="334" y="167"/>
                    <a:pt x="334" y="134"/>
                  </a:cubicBezTo>
                  <a:cubicBezTo>
                    <a:pt x="334" y="67"/>
                    <a:pt x="268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406732" y="2028612"/>
              <a:ext cx="16473" cy="16776"/>
            </a:xfrm>
            <a:custGeom>
              <a:avLst/>
              <a:gdLst/>
              <a:ahLst/>
              <a:cxnLst/>
              <a:rect l="l" t="t" r="r" b="b"/>
              <a:pathLst>
                <a:path w="435" h="443" extrusionOk="0">
                  <a:moveTo>
                    <a:pt x="335" y="0"/>
                  </a:moveTo>
                  <a:cubicBezTo>
                    <a:pt x="201" y="0"/>
                    <a:pt x="1" y="67"/>
                    <a:pt x="34" y="234"/>
                  </a:cubicBezTo>
                  <a:cubicBezTo>
                    <a:pt x="62" y="373"/>
                    <a:pt x="206" y="442"/>
                    <a:pt x="330" y="442"/>
                  </a:cubicBezTo>
                  <a:cubicBezTo>
                    <a:pt x="355" y="442"/>
                    <a:pt x="379" y="439"/>
                    <a:pt x="401" y="434"/>
                  </a:cubicBezTo>
                  <a:cubicBezTo>
                    <a:pt x="435" y="434"/>
                    <a:pt x="435" y="400"/>
                    <a:pt x="435" y="400"/>
                  </a:cubicBezTo>
                  <a:cubicBezTo>
                    <a:pt x="301" y="367"/>
                    <a:pt x="234" y="334"/>
                    <a:pt x="134" y="267"/>
                  </a:cubicBezTo>
                  <a:cubicBezTo>
                    <a:pt x="1" y="100"/>
                    <a:pt x="234" y="34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312019" y="2094278"/>
              <a:ext cx="10149" cy="6362"/>
            </a:xfrm>
            <a:custGeom>
              <a:avLst/>
              <a:gdLst/>
              <a:ahLst/>
              <a:cxnLst/>
              <a:rect l="l" t="t" r="r" b="b"/>
              <a:pathLst>
                <a:path w="268" h="168" extrusionOk="0">
                  <a:moveTo>
                    <a:pt x="134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01"/>
                    <a:pt x="67" y="134"/>
                    <a:pt x="134" y="168"/>
                  </a:cubicBezTo>
                  <a:cubicBezTo>
                    <a:pt x="200" y="168"/>
                    <a:pt x="267" y="134"/>
                    <a:pt x="267" y="67"/>
                  </a:cubicBezTo>
                  <a:cubicBezTo>
                    <a:pt x="267" y="34"/>
                    <a:pt x="234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304445" y="2091779"/>
              <a:ext cx="12649" cy="13898"/>
            </a:xfrm>
            <a:custGeom>
              <a:avLst/>
              <a:gdLst/>
              <a:ahLst/>
              <a:cxnLst/>
              <a:rect l="l" t="t" r="r" b="b"/>
              <a:pathLst>
                <a:path w="334" h="367" extrusionOk="0">
                  <a:moveTo>
                    <a:pt x="267" y="0"/>
                  </a:moveTo>
                  <a:cubicBezTo>
                    <a:pt x="167" y="0"/>
                    <a:pt x="33" y="67"/>
                    <a:pt x="33" y="200"/>
                  </a:cubicBezTo>
                  <a:cubicBezTo>
                    <a:pt x="67" y="300"/>
                    <a:pt x="234" y="367"/>
                    <a:pt x="334" y="367"/>
                  </a:cubicBezTo>
                  <a:lnTo>
                    <a:pt x="334" y="334"/>
                  </a:lnTo>
                  <a:cubicBezTo>
                    <a:pt x="234" y="300"/>
                    <a:pt x="167" y="267"/>
                    <a:pt x="100" y="200"/>
                  </a:cubicBezTo>
                  <a:cubicBezTo>
                    <a:pt x="0" y="100"/>
                    <a:pt x="167" y="33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1429492" y="2095566"/>
              <a:ext cx="17723" cy="10452"/>
            </a:xfrm>
            <a:custGeom>
              <a:avLst/>
              <a:gdLst/>
              <a:ahLst/>
              <a:cxnLst/>
              <a:rect l="l" t="t" r="r" b="b"/>
              <a:pathLst>
                <a:path w="468" h="276" extrusionOk="0">
                  <a:moveTo>
                    <a:pt x="234" y="0"/>
                  </a:moveTo>
                  <a:cubicBezTo>
                    <a:pt x="100" y="33"/>
                    <a:pt x="0" y="100"/>
                    <a:pt x="34" y="167"/>
                  </a:cubicBezTo>
                  <a:cubicBezTo>
                    <a:pt x="34" y="221"/>
                    <a:pt x="123" y="276"/>
                    <a:pt x="210" y="276"/>
                  </a:cubicBezTo>
                  <a:cubicBezTo>
                    <a:pt x="229" y="276"/>
                    <a:pt x="249" y="273"/>
                    <a:pt x="267" y="267"/>
                  </a:cubicBezTo>
                  <a:cubicBezTo>
                    <a:pt x="401" y="267"/>
                    <a:pt x="467" y="167"/>
                    <a:pt x="467" y="100"/>
                  </a:cubicBezTo>
                  <a:cubicBezTo>
                    <a:pt x="467" y="33"/>
                    <a:pt x="3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1420630" y="2094278"/>
              <a:ext cx="20260" cy="19049"/>
            </a:xfrm>
            <a:custGeom>
              <a:avLst/>
              <a:gdLst/>
              <a:ahLst/>
              <a:cxnLst/>
              <a:rect l="l" t="t" r="r" b="b"/>
              <a:pathLst>
                <a:path w="535" h="503" extrusionOk="0">
                  <a:moveTo>
                    <a:pt x="268" y="1"/>
                  </a:moveTo>
                  <a:cubicBezTo>
                    <a:pt x="168" y="101"/>
                    <a:pt x="1" y="234"/>
                    <a:pt x="101" y="401"/>
                  </a:cubicBezTo>
                  <a:cubicBezTo>
                    <a:pt x="166" y="466"/>
                    <a:pt x="272" y="502"/>
                    <a:pt x="375" y="502"/>
                  </a:cubicBezTo>
                  <a:cubicBezTo>
                    <a:pt x="432" y="502"/>
                    <a:pt x="487" y="491"/>
                    <a:pt x="535" y="468"/>
                  </a:cubicBezTo>
                  <a:cubicBezTo>
                    <a:pt x="435" y="468"/>
                    <a:pt x="301" y="468"/>
                    <a:pt x="234" y="434"/>
                  </a:cubicBezTo>
                  <a:cubicBezTo>
                    <a:pt x="34" y="301"/>
                    <a:pt x="168" y="10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28"/>
          <p:cNvGrpSpPr/>
          <p:nvPr/>
        </p:nvGrpSpPr>
        <p:grpSpPr>
          <a:xfrm>
            <a:off x="6885860" y="539489"/>
            <a:ext cx="2709190" cy="5726707"/>
            <a:chOff x="3653625" y="1074225"/>
            <a:chExt cx="1764600" cy="3730025"/>
          </a:xfrm>
        </p:grpSpPr>
        <p:grpSp>
          <p:nvGrpSpPr>
            <p:cNvPr id="579" name="Google Shape;579;p28"/>
            <p:cNvGrpSpPr/>
            <p:nvPr/>
          </p:nvGrpSpPr>
          <p:grpSpPr>
            <a:xfrm>
              <a:off x="3653625" y="1074225"/>
              <a:ext cx="1764600" cy="3730025"/>
              <a:chOff x="3653625" y="1074225"/>
              <a:chExt cx="1764600" cy="3730025"/>
            </a:xfrm>
          </p:grpSpPr>
          <p:sp>
            <p:nvSpPr>
              <p:cNvPr id="580" name="Google Shape;580;p28"/>
              <p:cNvSpPr/>
              <p:nvPr/>
            </p:nvSpPr>
            <p:spPr>
              <a:xfrm>
                <a:off x="4599300" y="3912400"/>
                <a:ext cx="474525" cy="201850"/>
              </a:xfrm>
              <a:custGeom>
                <a:avLst/>
                <a:gdLst/>
                <a:ahLst/>
                <a:cxnLst/>
                <a:rect l="l" t="t" r="r" b="b"/>
                <a:pathLst>
                  <a:path w="18981" h="8074" extrusionOk="0">
                    <a:moveTo>
                      <a:pt x="9107" y="1"/>
                    </a:moveTo>
                    <a:cubicBezTo>
                      <a:pt x="5637" y="1"/>
                      <a:pt x="4870" y="5205"/>
                      <a:pt x="4870" y="5205"/>
                    </a:cubicBezTo>
                    <a:cubicBezTo>
                      <a:pt x="4369" y="4613"/>
                      <a:pt x="3651" y="4285"/>
                      <a:pt x="2917" y="4285"/>
                    </a:cubicBezTo>
                    <a:cubicBezTo>
                      <a:pt x="2575" y="4285"/>
                      <a:pt x="2230" y="4356"/>
                      <a:pt x="1901" y="4504"/>
                    </a:cubicBezTo>
                    <a:cubicBezTo>
                      <a:pt x="33" y="5238"/>
                      <a:pt x="0" y="8073"/>
                      <a:pt x="0" y="8073"/>
                    </a:cubicBezTo>
                    <a:lnTo>
                      <a:pt x="18980" y="8073"/>
                    </a:lnTo>
                    <a:cubicBezTo>
                      <a:pt x="18980" y="8073"/>
                      <a:pt x="18914" y="3637"/>
                      <a:pt x="16979" y="3403"/>
                    </a:cubicBezTo>
                    <a:cubicBezTo>
                      <a:pt x="16787" y="3361"/>
                      <a:pt x="16596" y="3341"/>
                      <a:pt x="16408" y="3341"/>
                    </a:cubicBezTo>
                    <a:cubicBezTo>
                      <a:pt x="15552" y="3341"/>
                      <a:pt x="14763" y="3765"/>
                      <a:pt x="14244" y="4504"/>
                    </a:cubicBezTo>
                    <a:cubicBezTo>
                      <a:pt x="14244" y="4504"/>
                      <a:pt x="12609" y="1"/>
                      <a:pt x="9107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8"/>
              <p:cNvSpPr/>
              <p:nvPr/>
            </p:nvSpPr>
            <p:spPr>
              <a:xfrm>
                <a:off x="4621800" y="4114225"/>
                <a:ext cx="796425" cy="677200"/>
              </a:xfrm>
              <a:custGeom>
                <a:avLst/>
                <a:gdLst/>
                <a:ahLst/>
                <a:cxnLst/>
                <a:rect l="l" t="t" r="r" b="b"/>
                <a:pathLst>
                  <a:path w="31857" h="27088" extrusionOk="0">
                    <a:moveTo>
                      <a:pt x="1" y="0"/>
                    </a:moveTo>
                    <a:lnTo>
                      <a:pt x="1335" y="20248"/>
                    </a:lnTo>
                    <a:cubicBezTo>
                      <a:pt x="1302" y="23651"/>
                      <a:pt x="1335" y="26152"/>
                      <a:pt x="1468" y="26219"/>
                    </a:cubicBezTo>
                    <a:cubicBezTo>
                      <a:pt x="2238" y="26732"/>
                      <a:pt x="18680" y="27088"/>
                      <a:pt x="26653" y="27088"/>
                    </a:cubicBezTo>
                    <a:cubicBezTo>
                      <a:pt x="29044" y="27088"/>
                      <a:pt x="30674" y="27056"/>
                      <a:pt x="30889" y="26986"/>
                    </a:cubicBezTo>
                    <a:cubicBezTo>
                      <a:pt x="31857" y="26686"/>
                      <a:pt x="31056" y="23984"/>
                      <a:pt x="30022" y="23117"/>
                    </a:cubicBezTo>
                    <a:cubicBezTo>
                      <a:pt x="28721" y="22316"/>
                      <a:pt x="27320" y="21582"/>
                      <a:pt x="25919" y="20949"/>
                    </a:cubicBezTo>
                    <a:cubicBezTo>
                      <a:pt x="22717" y="19381"/>
                      <a:pt x="18814" y="17580"/>
                      <a:pt x="18814" y="17580"/>
                    </a:cubicBezTo>
                    <a:lnTo>
                      <a:pt x="17446" y="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8"/>
              <p:cNvSpPr/>
              <p:nvPr/>
            </p:nvSpPr>
            <p:spPr>
              <a:xfrm>
                <a:off x="4654325" y="4620425"/>
                <a:ext cx="763900" cy="171000"/>
              </a:xfrm>
              <a:custGeom>
                <a:avLst/>
                <a:gdLst/>
                <a:ahLst/>
                <a:cxnLst/>
                <a:rect l="l" t="t" r="r" b="b"/>
                <a:pathLst>
                  <a:path w="30556" h="6840" extrusionOk="0">
                    <a:moveTo>
                      <a:pt x="34" y="0"/>
                    </a:moveTo>
                    <a:lnTo>
                      <a:pt x="34" y="0"/>
                    </a:lnTo>
                    <a:cubicBezTo>
                      <a:pt x="1" y="3403"/>
                      <a:pt x="34" y="5904"/>
                      <a:pt x="167" y="5971"/>
                    </a:cubicBezTo>
                    <a:cubicBezTo>
                      <a:pt x="937" y="6484"/>
                      <a:pt x="17379" y="6840"/>
                      <a:pt x="25352" y="6840"/>
                    </a:cubicBezTo>
                    <a:cubicBezTo>
                      <a:pt x="27743" y="6840"/>
                      <a:pt x="29373" y="6808"/>
                      <a:pt x="29588" y="6738"/>
                    </a:cubicBezTo>
                    <a:cubicBezTo>
                      <a:pt x="30556" y="6438"/>
                      <a:pt x="29755" y="3736"/>
                      <a:pt x="28721" y="2902"/>
                    </a:cubicBezTo>
                    <a:cubicBezTo>
                      <a:pt x="27387" y="2102"/>
                      <a:pt x="26019" y="1368"/>
                      <a:pt x="24618" y="734"/>
                    </a:cubicBezTo>
                    <a:lnTo>
                      <a:pt x="24618" y="734"/>
                    </a:lnTo>
                    <a:cubicBezTo>
                      <a:pt x="25252" y="1334"/>
                      <a:pt x="25686" y="1968"/>
                      <a:pt x="25485" y="2535"/>
                    </a:cubicBezTo>
                    <a:cubicBezTo>
                      <a:pt x="25372" y="2839"/>
                      <a:pt x="24471" y="2968"/>
                      <a:pt x="23056" y="2968"/>
                    </a:cubicBezTo>
                    <a:cubicBezTo>
                      <a:pt x="17789" y="2968"/>
                      <a:pt x="5398" y="1183"/>
                      <a:pt x="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8"/>
              <p:cNvSpPr/>
              <p:nvPr/>
            </p:nvSpPr>
            <p:spPr>
              <a:xfrm>
                <a:off x="4907000" y="4583050"/>
                <a:ext cx="259375" cy="92425"/>
              </a:xfrm>
              <a:custGeom>
                <a:avLst/>
                <a:gdLst/>
                <a:ahLst/>
                <a:cxnLst/>
                <a:rect l="l" t="t" r="r" b="b"/>
                <a:pathLst>
                  <a:path w="10375" h="3697" extrusionOk="0">
                    <a:moveTo>
                      <a:pt x="8044" y="0"/>
                    </a:moveTo>
                    <a:cubicBezTo>
                      <a:pt x="4991" y="0"/>
                      <a:pt x="2050" y="1328"/>
                      <a:pt x="1" y="3697"/>
                    </a:cubicBezTo>
                    <a:lnTo>
                      <a:pt x="10375" y="261"/>
                    </a:lnTo>
                    <a:cubicBezTo>
                      <a:pt x="9599" y="86"/>
                      <a:pt x="8818" y="0"/>
                      <a:pt x="80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8"/>
              <p:cNvSpPr/>
              <p:nvPr/>
            </p:nvSpPr>
            <p:spPr>
              <a:xfrm>
                <a:off x="4324100" y="2272900"/>
                <a:ext cx="773075" cy="2277500"/>
              </a:xfrm>
              <a:custGeom>
                <a:avLst/>
                <a:gdLst/>
                <a:ahLst/>
                <a:cxnLst/>
                <a:rect l="l" t="t" r="r" b="b"/>
                <a:pathLst>
                  <a:path w="30923" h="91100" extrusionOk="0">
                    <a:moveTo>
                      <a:pt x="0" y="1"/>
                    </a:moveTo>
                    <a:cubicBezTo>
                      <a:pt x="0" y="1"/>
                      <a:pt x="9507" y="52305"/>
                      <a:pt x="9607" y="52938"/>
                    </a:cubicBezTo>
                    <a:cubicBezTo>
                      <a:pt x="9640" y="53039"/>
                      <a:pt x="9674" y="54006"/>
                      <a:pt x="9707" y="55574"/>
                    </a:cubicBezTo>
                    <a:cubicBezTo>
                      <a:pt x="9974" y="64180"/>
                      <a:pt x="10241" y="91099"/>
                      <a:pt x="10241" y="91099"/>
                    </a:cubicBezTo>
                    <a:lnTo>
                      <a:pt x="30922" y="91099"/>
                    </a:lnTo>
                    <a:cubicBezTo>
                      <a:pt x="30922" y="91099"/>
                      <a:pt x="29988" y="59243"/>
                      <a:pt x="29221" y="51804"/>
                    </a:cubicBezTo>
                    <a:cubicBezTo>
                      <a:pt x="28220" y="42298"/>
                      <a:pt x="17546" y="1"/>
                      <a:pt x="175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8"/>
              <p:cNvSpPr/>
              <p:nvPr/>
            </p:nvSpPr>
            <p:spPr>
              <a:xfrm>
                <a:off x="4602625" y="4445625"/>
                <a:ext cx="46535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18614" h="534" extrusionOk="0">
                    <a:moveTo>
                      <a:pt x="8778" y="1"/>
                    </a:moveTo>
                    <a:cubicBezTo>
                      <a:pt x="7244" y="1"/>
                      <a:pt x="5714" y="24"/>
                      <a:pt x="4170" y="87"/>
                    </a:cubicBezTo>
                    <a:lnTo>
                      <a:pt x="2202" y="154"/>
                    </a:lnTo>
                    <a:cubicBezTo>
                      <a:pt x="1635" y="181"/>
                      <a:pt x="1047" y="230"/>
                      <a:pt x="472" y="230"/>
                    </a:cubicBezTo>
                    <a:cubicBezTo>
                      <a:pt x="336" y="230"/>
                      <a:pt x="201" y="227"/>
                      <a:pt x="67" y="221"/>
                    </a:cubicBezTo>
                    <a:cubicBezTo>
                      <a:pt x="0" y="221"/>
                      <a:pt x="0" y="287"/>
                      <a:pt x="67" y="287"/>
                    </a:cubicBezTo>
                    <a:cubicBezTo>
                      <a:pt x="1301" y="287"/>
                      <a:pt x="2502" y="421"/>
                      <a:pt x="3736" y="454"/>
                    </a:cubicBezTo>
                    <a:cubicBezTo>
                      <a:pt x="4937" y="487"/>
                      <a:pt x="6138" y="521"/>
                      <a:pt x="7339" y="521"/>
                    </a:cubicBezTo>
                    <a:cubicBezTo>
                      <a:pt x="7983" y="530"/>
                      <a:pt x="8626" y="534"/>
                      <a:pt x="9270" y="534"/>
                    </a:cubicBezTo>
                    <a:cubicBezTo>
                      <a:pt x="11030" y="534"/>
                      <a:pt x="12795" y="503"/>
                      <a:pt x="14578" y="454"/>
                    </a:cubicBezTo>
                    <a:cubicBezTo>
                      <a:pt x="15245" y="421"/>
                      <a:pt x="15878" y="421"/>
                      <a:pt x="16546" y="387"/>
                    </a:cubicBezTo>
                    <a:lnTo>
                      <a:pt x="17613" y="354"/>
                    </a:lnTo>
                    <a:cubicBezTo>
                      <a:pt x="17947" y="354"/>
                      <a:pt x="18247" y="354"/>
                      <a:pt x="18580" y="321"/>
                    </a:cubicBezTo>
                    <a:cubicBezTo>
                      <a:pt x="18614" y="321"/>
                      <a:pt x="18614" y="254"/>
                      <a:pt x="18547" y="254"/>
                    </a:cubicBezTo>
                    <a:cubicBezTo>
                      <a:pt x="18227" y="194"/>
                      <a:pt x="17883" y="182"/>
                      <a:pt x="17543" y="182"/>
                    </a:cubicBezTo>
                    <a:cubicBezTo>
                      <a:pt x="17317" y="182"/>
                      <a:pt x="17093" y="187"/>
                      <a:pt x="16879" y="187"/>
                    </a:cubicBezTo>
                    <a:cubicBezTo>
                      <a:pt x="16279" y="154"/>
                      <a:pt x="15645" y="154"/>
                      <a:pt x="15011" y="121"/>
                    </a:cubicBezTo>
                    <a:cubicBezTo>
                      <a:pt x="13810" y="87"/>
                      <a:pt x="12643" y="54"/>
                      <a:pt x="11442" y="20"/>
                    </a:cubicBezTo>
                    <a:cubicBezTo>
                      <a:pt x="10551" y="8"/>
                      <a:pt x="9664" y="1"/>
                      <a:pt x="877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8"/>
              <p:cNvSpPr/>
              <p:nvPr/>
            </p:nvSpPr>
            <p:spPr>
              <a:xfrm>
                <a:off x="4394150" y="2326150"/>
                <a:ext cx="256025" cy="2091650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83666" extrusionOk="0">
                    <a:moveTo>
                      <a:pt x="41" y="0"/>
                    </a:moveTo>
                    <a:cubicBezTo>
                      <a:pt x="22" y="0"/>
                      <a:pt x="0" y="20"/>
                      <a:pt x="0" y="39"/>
                    </a:cubicBezTo>
                    <a:cubicBezTo>
                      <a:pt x="2002" y="10880"/>
                      <a:pt x="4070" y="21688"/>
                      <a:pt x="6171" y="32495"/>
                    </a:cubicBezTo>
                    <a:cubicBezTo>
                      <a:pt x="6672" y="35231"/>
                      <a:pt x="7205" y="37966"/>
                      <a:pt x="7739" y="40701"/>
                    </a:cubicBezTo>
                    <a:cubicBezTo>
                      <a:pt x="8273" y="43370"/>
                      <a:pt x="8840" y="46072"/>
                      <a:pt x="9173" y="48774"/>
                    </a:cubicBezTo>
                    <a:cubicBezTo>
                      <a:pt x="9474" y="51442"/>
                      <a:pt x="9640" y="54111"/>
                      <a:pt x="9640" y="56779"/>
                    </a:cubicBezTo>
                    <a:cubicBezTo>
                      <a:pt x="9674" y="59548"/>
                      <a:pt x="9707" y="62317"/>
                      <a:pt x="9740" y="65085"/>
                    </a:cubicBezTo>
                    <a:cubicBezTo>
                      <a:pt x="9841" y="71256"/>
                      <a:pt x="9907" y="77428"/>
                      <a:pt x="10007" y="83565"/>
                    </a:cubicBezTo>
                    <a:cubicBezTo>
                      <a:pt x="10007" y="83632"/>
                      <a:pt x="10057" y="83665"/>
                      <a:pt x="10112" y="83665"/>
                    </a:cubicBezTo>
                    <a:cubicBezTo>
                      <a:pt x="10166" y="83665"/>
                      <a:pt x="10224" y="83632"/>
                      <a:pt x="10241" y="83565"/>
                    </a:cubicBezTo>
                    <a:cubicBezTo>
                      <a:pt x="10174" y="78028"/>
                      <a:pt x="10107" y="72491"/>
                      <a:pt x="10041" y="66920"/>
                    </a:cubicBezTo>
                    <a:cubicBezTo>
                      <a:pt x="10007" y="64218"/>
                      <a:pt x="9974" y="61483"/>
                      <a:pt x="9941" y="58781"/>
                    </a:cubicBezTo>
                    <a:cubicBezTo>
                      <a:pt x="9907" y="56046"/>
                      <a:pt x="9907" y="53310"/>
                      <a:pt x="9674" y="50575"/>
                    </a:cubicBezTo>
                    <a:cubicBezTo>
                      <a:pt x="9374" y="47873"/>
                      <a:pt x="8973" y="45204"/>
                      <a:pt x="8440" y="42569"/>
                    </a:cubicBezTo>
                    <a:lnTo>
                      <a:pt x="6872" y="34564"/>
                    </a:lnTo>
                    <a:cubicBezTo>
                      <a:pt x="5838" y="29160"/>
                      <a:pt x="4770" y="23756"/>
                      <a:pt x="3736" y="18352"/>
                    </a:cubicBezTo>
                    <a:cubicBezTo>
                      <a:pt x="2535" y="12214"/>
                      <a:pt x="1301" y="6110"/>
                      <a:pt x="67" y="39"/>
                    </a:cubicBezTo>
                    <a:cubicBezTo>
                      <a:pt x="67" y="11"/>
                      <a:pt x="55" y="0"/>
                      <a:pt x="4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8"/>
              <p:cNvSpPr/>
              <p:nvPr/>
            </p:nvSpPr>
            <p:spPr>
              <a:xfrm>
                <a:off x="4324100" y="2272900"/>
                <a:ext cx="354425" cy="1270100"/>
              </a:xfrm>
              <a:custGeom>
                <a:avLst/>
                <a:gdLst/>
                <a:ahLst/>
                <a:cxnLst/>
                <a:rect l="l" t="t" r="r" b="b"/>
                <a:pathLst>
                  <a:path w="14177" h="50804" extrusionOk="0">
                    <a:moveTo>
                      <a:pt x="0" y="1"/>
                    </a:moveTo>
                    <a:cubicBezTo>
                      <a:pt x="0" y="1"/>
                      <a:pt x="7405" y="40863"/>
                      <a:pt x="9207" y="50804"/>
                    </a:cubicBezTo>
                    <a:lnTo>
                      <a:pt x="14177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8"/>
              <p:cNvSpPr/>
              <p:nvPr/>
            </p:nvSpPr>
            <p:spPr>
              <a:xfrm>
                <a:off x="3653625" y="3814850"/>
                <a:ext cx="664225" cy="989400"/>
              </a:xfrm>
              <a:custGeom>
                <a:avLst/>
                <a:gdLst/>
                <a:ahLst/>
                <a:cxnLst/>
                <a:rect l="l" t="t" r="r" b="b"/>
                <a:pathLst>
                  <a:path w="26569" h="39576" extrusionOk="0">
                    <a:moveTo>
                      <a:pt x="11341" y="0"/>
                    </a:moveTo>
                    <a:lnTo>
                      <a:pt x="3036" y="18613"/>
                    </a:lnTo>
                    <a:cubicBezTo>
                      <a:pt x="1234" y="21515"/>
                      <a:pt x="0" y="23684"/>
                      <a:pt x="67" y="23784"/>
                    </a:cubicBezTo>
                    <a:cubicBezTo>
                      <a:pt x="600" y="24885"/>
                      <a:pt x="23984" y="39328"/>
                      <a:pt x="24951" y="39562"/>
                    </a:cubicBezTo>
                    <a:cubicBezTo>
                      <a:pt x="24989" y="39571"/>
                      <a:pt x="25027" y="39576"/>
                      <a:pt x="25064" y="39576"/>
                    </a:cubicBezTo>
                    <a:cubicBezTo>
                      <a:pt x="25940" y="39576"/>
                      <a:pt x="26568" y="37010"/>
                      <a:pt x="26152" y="35826"/>
                    </a:cubicBezTo>
                    <a:cubicBezTo>
                      <a:pt x="25418" y="34425"/>
                      <a:pt x="24618" y="33124"/>
                      <a:pt x="23750" y="31823"/>
                    </a:cubicBezTo>
                    <a:cubicBezTo>
                      <a:pt x="21782" y="28821"/>
                      <a:pt x="19381" y="25285"/>
                      <a:pt x="19381" y="25285"/>
                    </a:cubicBezTo>
                    <a:lnTo>
                      <a:pt x="26352" y="8706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8"/>
              <p:cNvSpPr/>
              <p:nvPr/>
            </p:nvSpPr>
            <p:spPr>
              <a:xfrm>
                <a:off x="3653625" y="4280175"/>
                <a:ext cx="664225" cy="524075"/>
              </a:xfrm>
              <a:custGeom>
                <a:avLst/>
                <a:gdLst/>
                <a:ahLst/>
                <a:cxnLst/>
                <a:rect l="l" t="t" r="r" b="b"/>
                <a:pathLst>
                  <a:path w="26569" h="20963" extrusionOk="0">
                    <a:moveTo>
                      <a:pt x="3036" y="0"/>
                    </a:moveTo>
                    <a:cubicBezTo>
                      <a:pt x="1234" y="2902"/>
                      <a:pt x="0" y="5071"/>
                      <a:pt x="67" y="5171"/>
                    </a:cubicBezTo>
                    <a:cubicBezTo>
                      <a:pt x="600" y="6272"/>
                      <a:pt x="23984" y="20715"/>
                      <a:pt x="24951" y="20949"/>
                    </a:cubicBezTo>
                    <a:cubicBezTo>
                      <a:pt x="24989" y="20958"/>
                      <a:pt x="25027" y="20963"/>
                      <a:pt x="25064" y="20963"/>
                    </a:cubicBezTo>
                    <a:cubicBezTo>
                      <a:pt x="25940" y="20963"/>
                      <a:pt x="26568" y="18397"/>
                      <a:pt x="26152" y="17213"/>
                    </a:cubicBezTo>
                    <a:cubicBezTo>
                      <a:pt x="25418" y="15845"/>
                      <a:pt x="24618" y="14511"/>
                      <a:pt x="23750" y="13243"/>
                    </a:cubicBezTo>
                    <a:lnTo>
                      <a:pt x="23750" y="13243"/>
                    </a:lnTo>
                    <a:cubicBezTo>
                      <a:pt x="23984" y="14077"/>
                      <a:pt x="24017" y="14844"/>
                      <a:pt x="23550" y="15245"/>
                    </a:cubicBezTo>
                    <a:cubicBezTo>
                      <a:pt x="23505" y="15281"/>
                      <a:pt x="23439" y="15299"/>
                      <a:pt x="23354" y="15299"/>
                    </a:cubicBezTo>
                    <a:cubicBezTo>
                      <a:pt x="21277" y="15299"/>
                      <a:pt x="7875" y="4616"/>
                      <a:pt x="30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8"/>
              <p:cNvSpPr/>
              <p:nvPr/>
            </p:nvSpPr>
            <p:spPr>
              <a:xfrm>
                <a:off x="3717000" y="2272900"/>
                <a:ext cx="1036600" cy="2199925"/>
              </a:xfrm>
              <a:custGeom>
                <a:avLst/>
                <a:gdLst/>
                <a:ahLst/>
                <a:cxnLst/>
                <a:rect l="l" t="t" r="r" b="b"/>
                <a:pathLst>
                  <a:path w="41464" h="87997" extrusionOk="0">
                    <a:moveTo>
                      <a:pt x="16779" y="1"/>
                    </a:moveTo>
                    <a:cubicBezTo>
                      <a:pt x="10908" y="11442"/>
                      <a:pt x="15344" y="16546"/>
                      <a:pt x="15344" y="19048"/>
                    </a:cubicBezTo>
                    <a:cubicBezTo>
                      <a:pt x="15344" y="31090"/>
                      <a:pt x="14077" y="44733"/>
                      <a:pt x="13510" y="47101"/>
                    </a:cubicBezTo>
                    <a:cubicBezTo>
                      <a:pt x="12309" y="52071"/>
                      <a:pt x="0" y="77990"/>
                      <a:pt x="0" y="77990"/>
                    </a:cubicBezTo>
                    <a:lnTo>
                      <a:pt x="19481" y="87997"/>
                    </a:lnTo>
                    <a:cubicBezTo>
                      <a:pt x="19481" y="87997"/>
                      <a:pt x="32190" y="59810"/>
                      <a:pt x="33024" y="48802"/>
                    </a:cubicBezTo>
                    <a:cubicBezTo>
                      <a:pt x="33658" y="40730"/>
                      <a:pt x="33624" y="23751"/>
                      <a:pt x="33924" y="11809"/>
                    </a:cubicBezTo>
                    <a:cubicBezTo>
                      <a:pt x="33924" y="11809"/>
                      <a:pt x="37293" y="9841"/>
                      <a:pt x="38161" y="8740"/>
                    </a:cubicBezTo>
                    <a:cubicBezTo>
                      <a:pt x="38995" y="7639"/>
                      <a:pt x="39795" y="3737"/>
                      <a:pt x="414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>
                <a:off x="3798050" y="4162350"/>
                <a:ext cx="419150" cy="205550"/>
              </a:xfrm>
              <a:custGeom>
                <a:avLst/>
                <a:gdLst/>
                <a:ahLst/>
                <a:cxnLst/>
                <a:rect l="l" t="t" r="r" b="b"/>
                <a:pathLst>
                  <a:path w="16766" h="8222" extrusionOk="0">
                    <a:moveTo>
                      <a:pt x="42" y="1"/>
                    </a:moveTo>
                    <a:cubicBezTo>
                      <a:pt x="17" y="1"/>
                      <a:pt x="0" y="50"/>
                      <a:pt x="27" y="77"/>
                    </a:cubicBezTo>
                    <a:cubicBezTo>
                      <a:pt x="1128" y="577"/>
                      <a:pt x="2195" y="1244"/>
                      <a:pt x="3263" y="1811"/>
                    </a:cubicBezTo>
                    <a:cubicBezTo>
                      <a:pt x="4330" y="2378"/>
                      <a:pt x="5398" y="2912"/>
                      <a:pt x="6465" y="3479"/>
                    </a:cubicBezTo>
                    <a:cubicBezTo>
                      <a:pt x="8600" y="4547"/>
                      <a:pt x="10802" y="5581"/>
                      <a:pt x="13003" y="6581"/>
                    </a:cubicBezTo>
                    <a:cubicBezTo>
                      <a:pt x="13604" y="6848"/>
                      <a:pt x="14204" y="7115"/>
                      <a:pt x="14804" y="7415"/>
                    </a:cubicBezTo>
                    <a:cubicBezTo>
                      <a:pt x="15138" y="7549"/>
                      <a:pt x="15472" y="7682"/>
                      <a:pt x="15805" y="7816"/>
                    </a:cubicBezTo>
                    <a:cubicBezTo>
                      <a:pt x="16105" y="7949"/>
                      <a:pt x="16339" y="8116"/>
                      <a:pt x="16639" y="8216"/>
                    </a:cubicBezTo>
                    <a:cubicBezTo>
                      <a:pt x="16650" y="8220"/>
                      <a:pt x="16660" y="8221"/>
                      <a:pt x="16670" y="8221"/>
                    </a:cubicBezTo>
                    <a:cubicBezTo>
                      <a:pt x="16745" y="8221"/>
                      <a:pt x="16765" y="8112"/>
                      <a:pt x="16706" y="8082"/>
                    </a:cubicBezTo>
                    <a:cubicBezTo>
                      <a:pt x="16239" y="7782"/>
                      <a:pt x="15705" y="7549"/>
                      <a:pt x="15205" y="7315"/>
                    </a:cubicBezTo>
                    <a:cubicBezTo>
                      <a:pt x="14671" y="7015"/>
                      <a:pt x="14104" y="6748"/>
                      <a:pt x="13537" y="6448"/>
                    </a:cubicBezTo>
                    <a:cubicBezTo>
                      <a:pt x="12503" y="5881"/>
                      <a:pt x="11435" y="5314"/>
                      <a:pt x="10368" y="4780"/>
                    </a:cubicBezTo>
                    <a:cubicBezTo>
                      <a:pt x="8200" y="3679"/>
                      <a:pt x="6031" y="2612"/>
                      <a:pt x="3830" y="1645"/>
                    </a:cubicBezTo>
                    <a:lnTo>
                      <a:pt x="2029" y="844"/>
                    </a:lnTo>
                    <a:cubicBezTo>
                      <a:pt x="1361" y="544"/>
                      <a:pt x="694" y="310"/>
                      <a:pt x="61" y="10"/>
                    </a:cubicBezTo>
                    <a:cubicBezTo>
                      <a:pt x="54" y="4"/>
                      <a:pt x="48" y="1"/>
                      <a:pt x="4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8"/>
              <p:cNvSpPr/>
              <p:nvPr/>
            </p:nvSpPr>
            <p:spPr>
              <a:xfrm>
                <a:off x="4521900" y="2485325"/>
                <a:ext cx="166350" cy="113050"/>
              </a:xfrm>
              <a:custGeom>
                <a:avLst/>
                <a:gdLst/>
                <a:ahLst/>
                <a:cxnLst/>
                <a:rect l="l" t="t" r="r" b="b"/>
                <a:pathLst>
                  <a:path w="6654" h="4522" extrusionOk="0">
                    <a:moveTo>
                      <a:pt x="6568" y="1"/>
                    </a:moveTo>
                    <a:cubicBezTo>
                      <a:pt x="6556" y="1"/>
                      <a:pt x="6544" y="4"/>
                      <a:pt x="6532" y="10"/>
                    </a:cubicBezTo>
                    <a:cubicBezTo>
                      <a:pt x="5364" y="543"/>
                      <a:pt x="4230" y="1211"/>
                      <a:pt x="3196" y="1978"/>
                    </a:cubicBezTo>
                    <a:cubicBezTo>
                      <a:pt x="2095" y="2745"/>
                      <a:pt x="1095" y="3612"/>
                      <a:pt x="27" y="4446"/>
                    </a:cubicBezTo>
                    <a:cubicBezTo>
                      <a:pt x="0" y="4473"/>
                      <a:pt x="17" y="4522"/>
                      <a:pt x="42" y="4522"/>
                    </a:cubicBezTo>
                    <a:cubicBezTo>
                      <a:pt x="48" y="4522"/>
                      <a:pt x="54" y="4519"/>
                      <a:pt x="61" y="4513"/>
                    </a:cubicBezTo>
                    <a:cubicBezTo>
                      <a:pt x="1195" y="3779"/>
                      <a:pt x="2362" y="3145"/>
                      <a:pt x="3463" y="2411"/>
                    </a:cubicBezTo>
                    <a:cubicBezTo>
                      <a:pt x="4597" y="1744"/>
                      <a:pt x="5631" y="977"/>
                      <a:pt x="6599" y="110"/>
                    </a:cubicBezTo>
                    <a:cubicBezTo>
                      <a:pt x="6653" y="55"/>
                      <a:pt x="6619" y="1"/>
                      <a:pt x="65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8"/>
              <p:cNvSpPr/>
              <p:nvPr/>
            </p:nvSpPr>
            <p:spPr>
              <a:xfrm>
                <a:off x="4590950" y="2311350"/>
                <a:ext cx="10092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4037" h="9463" extrusionOk="0">
                    <a:moveTo>
                      <a:pt x="3968" y="1"/>
                    </a:moveTo>
                    <a:cubicBezTo>
                      <a:pt x="3950" y="1"/>
                      <a:pt x="3937" y="19"/>
                      <a:pt x="3937" y="64"/>
                    </a:cubicBezTo>
                    <a:cubicBezTo>
                      <a:pt x="3803" y="831"/>
                      <a:pt x="3603" y="1565"/>
                      <a:pt x="3436" y="2332"/>
                    </a:cubicBezTo>
                    <a:cubicBezTo>
                      <a:pt x="3269" y="3099"/>
                      <a:pt x="3169" y="3800"/>
                      <a:pt x="2969" y="4500"/>
                    </a:cubicBezTo>
                    <a:cubicBezTo>
                      <a:pt x="2836" y="5167"/>
                      <a:pt x="2469" y="5801"/>
                      <a:pt x="2002" y="6302"/>
                    </a:cubicBezTo>
                    <a:cubicBezTo>
                      <a:pt x="1702" y="6568"/>
                      <a:pt x="1401" y="6802"/>
                      <a:pt x="1101" y="7035"/>
                    </a:cubicBezTo>
                    <a:cubicBezTo>
                      <a:pt x="934" y="7169"/>
                      <a:pt x="768" y="7302"/>
                      <a:pt x="601" y="7402"/>
                    </a:cubicBezTo>
                    <a:cubicBezTo>
                      <a:pt x="601" y="7302"/>
                      <a:pt x="634" y="7202"/>
                      <a:pt x="668" y="7102"/>
                    </a:cubicBezTo>
                    <a:lnTo>
                      <a:pt x="801" y="6235"/>
                    </a:lnTo>
                    <a:cubicBezTo>
                      <a:pt x="901" y="5601"/>
                      <a:pt x="1001" y="4934"/>
                      <a:pt x="1101" y="4300"/>
                    </a:cubicBezTo>
                    <a:cubicBezTo>
                      <a:pt x="1301" y="2999"/>
                      <a:pt x="1502" y="1732"/>
                      <a:pt x="1768" y="464"/>
                    </a:cubicBezTo>
                    <a:cubicBezTo>
                      <a:pt x="1768" y="425"/>
                      <a:pt x="1746" y="409"/>
                      <a:pt x="1720" y="409"/>
                    </a:cubicBezTo>
                    <a:cubicBezTo>
                      <a:pt x="1702" y="409"/>
                      <a:pt x="1682" y="417"/>
                      <a:pt x="1668" y="431"/>
                    </a:cubicBezTo>
                    <a:cubicBezTo>
                      <a:pt x="1368" y="1698"/>
                      <a:pt x="1001" y="2932"/>
                      <a:pt x="734" y="4200"/>
                    </a:cubicBezTo>
                    <a:cubicBezTo>
                      <a:pt x="601" y="4800"/>
                      <a:pt x="101" y="7869"/>
                      <a:pt x="101" y="8069"/>
                    </a:cubicBezTo>
                    <a:cubicBezTo>
                      <a:pt x="67" y="8303"/>
                      <a:pt x="34" y="8536"/>
                      <a:pt x="34" y="8737"/>
                    </a:cubicBezTo>
                    <a:cubicBezTo>
                      <a:pt x="0" y="8970"/>
                      <a:pt x="0" y="9204"/>
                      <a:pt x="34" y="9437"/>
                    </a:cubicBezTo>
                    <a:cubicBezTo>
                      <a:pt x="51" y="9454"/>
                      <a:pt x="76" y="9462"/>
                      <a:pt x="96" y="9462"/>
                    </a:cubicBezTo>
                    <a:cubicBezTo>
                      <a:pt x="117" y="9462"/>
                      <a:pt x="134" y="9454"/>
                      <a:pt x="134" y="9437"/>
                    </a:cubicBezTo>
                    <a:cubicBezTo>
                      <a:pt x="234" y="9237"/>
                      <a:pt x="301" y="9003"/>
                      <a:pt x="334" y="8770"/>
                    </a:cubicBezTo>
                    <a:cubicBezTo>
                      <a:pt x="401" y="8570"/>
                      <a:pt x="434" y="8370"/>
                      <a:pt x="467" y="8103"/>
                    </a:cubicBezTo>
                    <a:cubicBezTo>
                      <a:pt x="501" y="8036"/>
                      <a:pt x="501" y="7969"/>
                      <a:pt x="501" y="7869"/>
                    </a:cubicBezTo>
                    <a:cubicBezTo>
                      <a:pt x="801" y="7703"/>
                      <a:pt x="1101" y="7469"/>
                      <a:pt x="1368" y="7236"/>
                    </a:cubicBezTo>
                    <a:cubicBezTo>
                      <a:pt x="1668" y="7035"/>
                      <a:pt x="2002" y="6835"/>
                      <a:pt x="2269" y="6568"/>
                    </a:cubicBezTo>
                    <a:cubicBezTo>
                      <a:pt x="2802" y="6135"/>
                      <a:pt x="3203" y="5534"/>
                      <a:pt x="3370" y="4867"/>
                    </a:cubicBezTo>
                    <a:cubicBezTo>
                      <a:pt x="3570" y="4133"/>
                      <a:pt x="3670" y="3399"/>
                      <a:pt x="3736" y="2666"/>
                    </a:cubicBezTo>
                    <a:cubicBezTo>
                      <a:pt x="3837" y="1798"/>
                      <a:pt x="3903" y="931"/>
                      <a:pt x="4037" y="64"/>
                    </a:cubicBezTo>
                    <a:cubicBezTo>
                      <a:pt x="4018" y="27"/>
                      <a:pt x="3990" y="1"/>
                      <a:pt x="39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8"/>
              <p:cNvSpPr/>
              <p:nvPr/>
            </p:nvSpPr>
            <p:spPr>
              <a:xfrm>
                <a:off x="4173975" y="2318700"/>
                <a:ext cx="190175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7607" h="5585" extrusionOk="0">
                    <a:moveTo>
                      <a:pt x="7539" y="0"/>
                    </a:moveTo>
                    <a:cubicBezTo>
                      <a:pt x="7521" y="0"/>
                      <a:pt x="7506" y="11"/>
                      <a:pt x="7506" y="37"/>
                    </a:cubicBezTo>
                    <a:cubicBezTo>
                      <a:pt x="7306" y="871"/>
                      <a:pt x="6973" y="1671"/>
                      <a:pt x="6539" y="2405"/>
                    </a:cubicBezTo>
                    <a:cubicBezTo>
                      <a:pt x="6205" y="3139"/>
                      <a:pt x="5738" y="3773"/>
                      <a:pt x="5138" y="4340"/>
                    </a:cubicBezTo>
                    <a:cubicBezTo>
                      <a:pt x="4771" y="4607"/>
                      <a:pt x="4371" y="4773"/>
                      <a:pt x="3904" y="4840"/>
                    </a:cubicBezTo>
                    <a:cubicBezTo>
                      <a:pt x="2910" y="5001"/>
                      <a:pt x="2114" y="5034"/>
                      <a:pt x="1506" y="5034"/>
                    </a:cubicBezTo>
                    <a:cubicBezTo>
                      <a:pt x="1090" y="5034"/>
                      <a:pt x="761" y="5018"/>
                      <a:pt x="517" y="5018"/>
                    </a:cubicBezTo>
                    <a:cubicBezTo>
                      <a:pt x="304" y="5018"/>
                      <a:pt x="155" y="5030"/>
                      <a:pt x="68" y="5074"/>
                    </a:cubicBezTo>
                    <a:cubicBezTo>
                      <a:pt x="1" y="5107"/>
                      <a:pt x="1" y="5207"/>
                      <a:pt x="68" y="5274"/>
                    </a:cubicBezTo>
                    <a:cubicBezTo>
                      <a:pt x="283" y="5516"/>
                      <a:pt x="1604" y="5584"/>
                      <a:pt x="2387" y="5584"/>
                    </a:cubicBezTo>
                    <a:cubicBezTo>
                      <a:pt x="2576" y="5584"/>
                      <a:pt x="2733" y="5580"/>
                      <a:pt x="2836" y="5574"/>
                    </a:cubicBezTo>
                    <a:cubicBezTo>
                      <a:pt x="3704" y="5507"/>
                      <a:pt x="4704" y="5407"/>
                      <a:pt x="5438" y="4840"/>
                    </a:cubicBezTo>
                    <a:cubicBezTo>
                      <a:pt x="6072" y="4273"/>
                      <a:pt x="6572" y="3539"/>
                      <a:pt x="6872" y="2739"/>
                    </a:cubicBezTo>
                    <a:cubicBezTo>
                      <a:pt x="7073" y="2338"/>
                      <a:pt x="7206" y="1905"/>
                      <a:pt x="7339" y="1471"/>
                    </a:cubicBezTo>
                    <a:cubicBezTo>
                      <a:pt x="7473" y="1004"/>
                      <a:pt x="7506" y="537"/>
                      <a:pt x="7606" y="70"/>
                    </a:cubicBezTo>
                    <a:cubicBezTo>
                      <a:pt x="7606" y="29"/>
                      <a:pt x="7568" y="0"/>
                      <a:pt x="753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8"/>
              <p:cNvSpPr/>
              <p:nvPr/>
            </p:nvSpPr>
            <p:spPr>
              <a:xfrm>
                <a:off x="3948825" y="1075725"/>
                <a:ext cx="799750" cy="831100"/>
              </a:xfrm>
              <a:custGeom>
                <a:avLst/>
                <a:gdLst/>
                <a:ahLst/>
                <a:cxnLst/>
                <a:rect l="l" t="t" r="r" b="b"/>
                <a:pathLst>
                  <a:path w="31990" h="33244" extrusionOk="0">
                    <a:moveTo>
                      <a:pt x="21755" y="0"/>
                    </a:moveTo>
                    <a:cubicBezTo>
                      <a:pt x="20019" y="0"/>
                      <a:pt x="18188" y="609"/>
                      <a:pt x="16712" y="1988"/>
                    </a:cubicBezTo>
                    <a:cubicBezTo>
                      <a:pt x="13343" y="5090"/>
                      <a:pt x="11509" y="8826"/>
                      <a:pt x="8740" y="12596"/>
                    </a:cubicBezTo>
                    <a:cubicBezTo>
                      <a:pt x="5938" y="16398"/>
                      <a:pt x="3036" y="19901"/>
                      <a:pt x="367" y="20902"/>
                    </a:cubicBezTo>
                    <a:cubicBezTo>
                      <a:pt x="0" y="21035"/>
                      <a:pt x="668" y="23437"/>
                      <a:pt x="2335" y="26072"/>
                    </a:cubicBezTo>
                    <a:cubicBezTo>
                      <a:pt x="2357" y="26077"/>
                      <a:pt x="2383" y="26079"/>
                      <a:pt x="2412" y="26079"/>
                    </a:cubicBezTo>
                    <a:cubicBezTo>
                      <a:pt x="3221" y="26079"/>
                      <a:pt x="7071" y="24327"/>
                      <a:pt x="9741" y="20435"/>
                    </a:cubicBezTo>
                    <a:cubicBezTo>
                      <a:pt x="9747" y="20427"/>
                      <a:pt x="9752" y="20423"/>
                      <a:pt x="9757" y="20423"/>
                    </a:cubicBezTo>
                    <a:cubicBezTo>
                      <a:pt x="9931" y="20423"/>
                      <a:pt x="8333" y="26972"/>
                      <a:pt x="5338" y="29675"/>
                    </a:cubicBezTo>
                    <a:cubicBezTo>
                      <a:pt x="7339" y="31643"/>
                      <a:pt x="9941" y="32910"/>
                      <a:pt x="12743" y="33244"/>
                    </a:cubicBezTo>
                    <a:cubicBezTo>
                      <a:pt x="12747" y="33244"/>
                      <a:pt x="12752" y="33244"/>
                      <a:pt x="12756" y="33244"/>
                    </a:cubicBezTo>
                    <a:cubicBezTo>
                      <a:pt x="13909" y="33244"/>
                      <a:pt x="17988" y="28957"/>
                      <a:pt x="20148" y="24671"/>
                    </a:cubicBezTo>
                    <a:cubicBezTo>
                      <a:pt x="20175" y="24615"/>
                      <a:pt x="20195" y="24589"/>
                      <a:pt x="20208" y="24589"/>
                    </a:cubicBezTo>
                    <a:cubicBezTo>
                      <a:pt x="20409" y="24589"/>
                      <a:pt x="19062" y="30696"/>
                      <a:pt x="16746" y="33044"/>
                    </a:cubicBezTo>
                    <a:cubicBezTo>
                      <a:pt x="18013" y="32777"/>
                      <a:pt x="19248" y="32376"/>
                      <a:pt x="20448" y="31843"/>
                    </a:cubicBezTo>
                    <a:cubicBezTo>
                      <a:pt x="22150" y="31076"/>
                      <a:pt x="31990" y="8126"/>
                      <a:pt x="26486" y="1921"/>
                    </a:cubicBezTo>
                    <a:cubicBezTo>
                      <a:pt x="25395" y="709"/>
                      <a:pt x="23630" y="0"/>
                      <a:pt x="2175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8"/>
              <p:cNvSpPr/>
              <p:nvPr/>
            </p:nvSpPr>
            <p:spPr>
              <a:xfrm>
                <a:off x="4490050" y="1113750"/>
                <a:ext cx="173475" cy="740550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29622" extrusionOk="0">
                    <a:moveTo>
                      <a:pt x="4470" y="0"/>
                    </a:moveTo>
                    <a:cubicBezTo>
                      <a:pt x="4704" y="234"/>
                      <a:pt x="4904" y="500"/>
                      <a:pt x="5071" y="767"/>
                    </a:cubicBezTo>
                    <a:cubicBezTo>
                      <a:pt x="5237" y="1068"/>
                      <a:pt x="5404" y="1334"/>
                      <a:pt x="5538" y="1635"/>
                    </a:cubicBezTo>
                    <a:cubicBezTo>
                      <a:pt x="5771" y="2235"/>
                      <a:pt x="5971" y="2869"/>
                      <a:pt x="6105" y="3469"/>
                    </a:cubicBezTo>
                    <a:cubicBezTo>
                      <a:pt x="6405" y="4770"/>
                      <a:pt x="6538" y="6038"/>
                      <a:pt x="6538" y="7339"/>
                    </a:cubicBezTo>
                    <a:cubicBezTo>
                      <a:pt x="6538" y="9941"/>
                      <a:pt x="6238" y="12542"/>
                      <a:pt x="5638" y="15044"/>
                    </a:cubicBezTo>
                    <a:cubicBezTo>
                      <a:pt x="5004" y="17579"/>
                      <a:pt x="4237" y="20081"/>
                      <a:pt x="3236" y="22483"/>
                    </a:cubicBezTo>
                    <a:cubicBezTo>
                      <a:pt x="3002" y="23083"/>
                      <a:pt x="2736" y="23684"/>
                      <a:pt x="2502" y="24284"/>
                    </a:cubicBezTo>
                    <a:lnTo>
                      <a:pt x="1701" y="26085"/>
                    </a:lnTo>
                    <a:lnTo>
                      <a:pt x="868" y="27853"/>
                    </a:lnTo>
                    <a:lnTo>
                      <a:pt x="0" y="29621"/>
                    </a:lnTo>
                    <a:lnTo>
                      <a:pt x="934" y="27887"/>
                    </a:lnTo>
                    <a:lnTo>
                      <a:pt x="1868" y="26152"/>
                    </a:lnTo>
                    <a:lnTo>
                      <a:pt x="2702" y="24384"/>
                    </a:lnTo>
                    <a:cubicBezTo>
                      <a:pt x="2969" y="23784"/>
                      <a:pt x="3269" y="23183"/>
                      <a:pt x="3536" y="22583"/>
                    </a:cubicBezTo>
                    <a:cubicBezTo>
                      <a:pt x="4570" y="20181"/>
                      <a:pt x="5404" y="17679"/>
                      <a:pt x="6038" y="15144"/>
                    </a:cubicBezTo>
                    <a:cubicBezTo>
                      <a:pt x="6638" y="12576"/>
                      <a:pt x="6939" y="9941"/>
                      <a:pt x="6872" y="7305"/>
                    </a:cubicBezTo>
                    <a:cubicBezTo>
                      <a:pt x="6805" y="6004"/>
                      <a:pt x="6638" y="4703"/>
                      <a:pt x="6305" y="3403"/>
                    </a:cubicBezTo>
                    <a:cubicBezTo>
                      <a:pt x="6138" y="2769"/>
                      <a:pt x="5904" y="2168"/>
                      <a:pt x="5638" y="1568"/>
                    </a:cubicBezTo>
                    <a:cubicBezTo>
                      <a:pt x="5337" y="967"/>
                      <a:pt x="4937" y="434"/>
                      <a:pt x="44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8"/>
              <p:cNvSpPr/>
              <p:nvPr/>
            </p:nvSpPr>
            <p:spPr>
              <a:xfrm>
                <a:off x="3955500" y="1089550"/>
                <a:ext cx="465350" cy="489550"/>
              </a:xfrm>
              <a:custGeom>
                <a:avLst/>
                <a:gdLst/>
                <a:ahLst/>
                <a:cxnLst/>
                <a:rect l="l" t="t" r="r" b="b"/>
                <a:pathLst>
                  <a:path w="18614" h="19582" extrusionOk="0">
                    <a:moveTo>
                      <a:pt x="18614" y="1"/>
                    </a:moveTo>
                    <a:lnTo>
                      <a:pt x="18614" y="1"/>
                    </a:lnTo>
                    <a:cubicBezTo>
                      <a:pt x="18047" y="168"/>
                      <a:pt x="17546" y="434"/>
                      <a:pt x="17113" y="801"/>
                    </a:cubicBezTo>
                    <a:cubicBezTo>
                      <a:pt x="16646" y="1168"/>
                      <a:pt x="16212" y="1535"/>
                      <a:pt x="15812" y="1935"/>
                    </a:cubicBezTo>
                    <a:cubicBezTo>
                      <a:pt x="14978" y="2736"/>
                      <a:pt x="14244" y="3603"/>
                      <a:pt x="13477" y="4437"/>
                    </a:cubicBezTo>
                    <a:cubicBezTo>
                      <a:pt x="12009" y="6138"/>
                      <a:pt x="10641" y="7940"/>
                      <a:pt x="9240" y="9741"/>
                    </a:cubicBezTo>
                    <a:cubicBezTo>
                      <a:pt x="8573" y="10642"/>
                      <a:pt x="7906" y="11576"/>
                      <a:pt x="7239" y="12476"/>
                    </a:cubicBezTo>
                    <a:cubicBezTo>
                      <a:pt x="6538" y="13377"/>
                      <a:pt x="5771" y="14211"/>
                      <a:pt x="5037" y="15045"/>
                    </a:cubicBezTo>
                    <a:cubicBezTo>
                      <a:pt x="4270" y="15845"/>
                      <a:pt x="3436" y="16646"/>
                      <a:pt x="2602" y="17413"/>
                    </a:cubicBezTo>
                    <a:cubicBezTo>
                      <a:pt x="1768" y="18180"/>
                      <a:pt x="901" y="18881"/>
                      <a:pt x="0" y="19581"/>
                    </a:cubicBezTo>
                    <a:cubicBezTo>
                      <a:pt x="1902" y="18314"/>
                      <a:pt x="3636" y="16879"/>
                      <a:pt x="5237" y="15245"/>
                    </a:cubicBezTo>
                    <a:cubicBezTo>
                      <a:pt x="6038" y="14444"/>
                      <a:pt x="6805" y="13610"/>
                      <a:pt x="7506" y="12710"/>
                    </a:cubicBezTo>
                    <a:cubicBezTo>
                      <a:pt x="8240" y="11809"/>
                      <a:pt x="8907" y="10909"/>
                      <a:pt x="9607" y="10008"/>
                    </a:cubicBezTo>
                    <a:cubicBezTo>
                      <a:pt x="10941" y="8173"/>
                      <a:pt x="12309" y="6372"/>
                      <a:pt x="13743" y="4637"/>
                    </a:cubicBezTo>
                    <a:cubicBezTo>
                      <a:pt x="14444" y="3737"/>
                      <a:pt x="15178" y="2903"/>
                      <a:pt x="15978" y="2069"/>
                    </a:cubicBezTo>
                    <a:cubicBezTo>
                      <a:pt x="16345" y="1669"/>
                      <a:pt x="16746" y="1268"/>
                      <a:pt x="17179" y="901"/>
                    </a:cubicBezTo>
                    <a:cubicBezTo>
                      <a:pt x="17580" y="501"/>
                      <a:pt x="18080" y="201"/>
                      <a:pt x="186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>
                <a:off x="4533225" y="1543100"/>
                <a:ext cx="632425" cy="844700"/>
              </a:xfrm>
              <a:custGeom>
                <a:avLst/>
                <a:gdLst/>
                <a:ahLst/>
                <a:cxnLst/>
                <a:rect l="l" t="t" r="r" b="b"/>
                <a:pathLst>
                  <a:path w="25297" h="33788" extrusionOk="0">
                    <a:moveTo>
                      <a:pt x="1453" y="0"/>
                    </a:moveTo>
                    <a:cubicBezTo>
                      <a:pt x="621" y="0"/>
                      <a:pt x="0" y="1188"/>
                      <a:pt x="275" y="4208"/>
                    </a:cubicBezTo>
                    <a:cubicBezTo>
                      <a:pt x="1009" y="12114"/>
                      <a:pt x="2143" y="19886"/>
                      <a:pt x="6846" y="24156"/>
                    </a:cubicBezTo>
                    <a:cubicBezTo>
                      <a:pt x="12483" y="29293"/>
                      <a:pt x="16853" y="32962"/>
                      <a:pt x="17554" y="33696"/>
                    </a:cubicBezTo>
                    <a:cubicBezTo>
                      <a:pt x="17611" y="33758"/>
                      <a:pt x="17686" y="33788"/>
                      <a:pt x="17778" y="33788"/>
                    </a:cubicBezTo>
                    <a:cubicBezTo>
                      <a:pt x="19303" y="33788"/>
                      <a:pt x="25296" y="25614"/>
                      <a:pt x="23691" y="24356"/>
                    </a:cubicBezTo>
                    <a:cubicBezTo>
                      <a:pt x="22424" y="23355"/>
                      <a:pt x="17620" y="20186"/>
                      <a:pt x="10816" y="16083"/>
                    </a:cubicBezTo>
                    <a:cubicBezTo>
                      <a:pt x="9248" y="15149"/>
                      <a:pt x="5845" y="5042"/>
                      <a:pt x="2977" y="1072"/>
                    </a:cubicBezTo>
                    <a:cubicBezTo>
                      <a:pt x="2487" y="399"/>
                      <a:pt x="1935" y="0"/>
                      <a:pt x="1453" y="0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4955375" y="2166150"/>
                <a:ext cx="440350" cy="405650"/>
              </a:xfrm>
              <a:custGeom>
                <a:avLst/>
                <a:gdLst/>
                <a:ahLst/>
                <a:cxnLst/>
                <a:rect l="l" t="t" r="r" b="b"/>
                <a:pathLst>
                  <a:path w="17614" h="16226" extrusionOk="0">
                    <a:moveTo>
                      <a:pt x="6005" y="1"/>
                    </a:moveTo>
                    <a:lnTo>
                      <a:pt x="1" y="8173"/>
                    </a:lnTo>
                    <a:cubicBezTo>
                      <a:pt x="734" y="9207"/>
                      <a:pt x="4103" y="12143"/>
                      <a:pt x="7006" y="13978"/>
                    </a:cubicBezTo>
                    <a:cubicBezTo>
                      <a:pt x="8114" y="14707"/>
                      <a:pt x="11149" y="16225"/>
                      <a:pt x="12669" y="16225"/>
                    </a:cubicBezTo>
                    <a:cubicBezTo>
                      <a:pt x="13025" y="16225"/>
                      <a:pt x="13298" y="16142"/>
                      <a:pt x="13443" y="15946"/>
                    </a:cubicBezTo>
                    <a:cubicBezTo>
                      <a:pt x="14211" y="14945"/>
                      <a:pt x="13010" y="14211"/>
                      <a:pt x="13010" y="14211"/>
                    </a:cubicBezTo>
                    <a:lnTo>
                      <a:pt x="13010" y="14211"/>
                    </a:lnTo>
                    <a:cubicBezTo>
                      <a:pt x="13010" y="14211"/>
                      <a:pt x="13564" y="14393"/>
                      <a:pt x="14182" y="14393"/>
                    </a:cubicBezTo>
                    <a:cubicBezTo>
                      <a:pt x="14718" y="14393"/>
                      <a:pt x="15302" y="14256"/>
                      <a:pt x="15612" y="13744"/>
                    </a:cubicBezTo>
                    <a:cubicBezTo>
                      <a:pt x="16312" y="12643"/>
                      <a:pt x="14411" y="11576"/>
                      <a:pt x="14411" y="11576"/>
                    </a:cubicBezTo>
                    <a:lnTo>
                      <a:pt x="14411" y="11576"/>
                    </a:lnTo>
                    <a:cubicBezTo>
                      <a:pt x="14411" y="11576"/>
                      <a:pt x="14826" y="11671"/>
                      <a:pt x="15336" y="11671"/>
                    </a:cubicBezTo>
                    <a:cubicBezTo>
                      <a:pt x="15956" y="11671"/>
                      <a:pt x="16717" y="11531"/>
                      <a:pt x="17046" y="10909"/>
                    </a:cubicBezTo>
                    <a:cubicBezTo>
                      <a:pt x="17613" y="9775"/>
                      <a:pt x="15545" y="9007"/>
                      <a:pt x="15545" y="9007"/>
                    </a:cubicBezTo>
                    <a:lnTo>
                      <a:pt x="15545" y="9007"/>
                    </a:lnTo>
                    <a:cubicBezTo>
                      <a:pt x="15545" y="9007"/>
                      <a:pt x="15976" y="9133"/>
                      <a:pt x="16432" y="9133"/>
                    </a:cubicBezTo>
                    <a:cubicBezTo>
                      <a:pt x="16916" y="9133"/>
                      <a:pt x="17428" y="8991"/>
                      <a:pt x="17480" y="8407"/>
                    </a:cubicBezTo>
                    <a:cubicBezTo>
                      <a:pt x="17580" y="7006"/>
                      <a:pt x="14077" y="6405"/>
                      <a:pt x="12576" y="5338"/>
                    </a:cubicBezTo>
                    <a:cubicBezTo>
                      <a:pt x="12243" y="5105"/>
                      <a:pt x="6005" y="1"/>
                      <a:pt x="6005" y="1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8"/>
              <p:cNvSpPr/>
              <p:nvPr/>
            </p:nvSpPr>
            <p:spPr>
              <a:xfrm>
                <a:off x="5202475" y="2319250"/>
                <a:ext cx="144050" cy="74600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984" extrusionOk="0">
                    <a:moveTo>
                      <a:pt x="41" y="1"/>
                    </a:moveTo>
                    <a:cubicBezTo>
                      <a:pt x="10" y="1"/>
                      <a:pt x="0" y="24"/>
                      <a:pt x="24" y="48"/>
                    </a:cubicBezTo>
                    <a:cubicBezTo>
                      <a:pt x="1725" y="1949"/>
                      <a:pt x="2926" y="2950"/>
                      <a:pt x="5628" y="2983"/>
                    </a:cubicBezTo>
                    <a:cubicBezTo>
                      <a:pt x="5761" y="2983"/>
                      <a:pt x="5761" y="2883"/>
                      <a:pt x="5628" y="2850"/>
                    </a:cubicBezTo>
                    <a:cubicBezTo>
                      <a:pt x="3059" y="2383"/>
                      <a:pt x="1992" y="1749"/>
                      <a:pt x="90" y="15"/>
                    </a:cubicBezTo>
                    <a:cubicBezTo>
                      <a:pt x="71" y="5"/>
                      <a:pt x="54" y="1"/>
                      <a:pt x="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8"/>
              <p:cNvSpPr/>
              <p:nvPr/>
            </p:nvSpPr>
            <p:spPr>
              <a:xfrm>
                <a:off x="5168200" y="2379400"/>
                <a:ext cx="152450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6098" h="3213" extrusionOk="0">
                    <a:moveTo>
                      <a:pt x="41" y="1"/>
                    </a:moveTo>
                    <a:cubicBezTo>
                      <a:pt x="16" y="1"/>
                      <a:pt x="0" y="44"/>
                      <a:pt x="27" y="44"/>
                    </a:cubicBezTo>
                    <a:cubicBezTo>
                      <a:pt x="1962" y="1878"/>
                      <a:pt x="3196" y="2846"/>
                      <a:pt x="5931" y="3213"/>
                    </a:cubicBezTo>
                    <a:cubicBezTo>
                      <a:pt x="6065" y="3213"/>
                      <a:pt x="6098" y="3113"/>
                      <a:pt x="5998" y="3079"/>
                    </a:cubicBezTo>
                    <a:cubicBezTo>
                      <a:pt x="3363" y="2379"/>
                      <a:pt x="2195" y="1678"/>
                      <a:pt x="60" y="10"/>
                    </a:cubicBezTo>
                    <a:cubicBezTo>
                      <a:pt x="54" y="4"/>
                      <a:pt x="47" y="1"/>
                      <a:pt x="4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8"/>
              <p:cNvSpPr/>
              <p:nvPr/>
            </p:nvSpPr>
            <p:spPr>
              <a:xfrm>
                <a:off x="5130725" y="2432700"/>
                <a:ext cx="147500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5900" h="3563" extrusionOk="0">
                    <a:moveTo>
                      <a:pt x="60" y="0"/>
                    </a:moveTo>
                    <a:cubicBezTo>
                      <a:pt x="30" y="0"/>
                      <a:pt x="0" y="31"/>
                      <a:pt x="25" y="80"/>
                    </a:cubicBezTo>
                    <a:cubicBezTo>
                      <a:pt x="1759" y="2181"/>
                      <a:pt x="3361" y="3082"/>
                      <a:pt x="5729" y="3549"/>
                    </a:cubicBezTo>
                    <a:cubicBezTo>
                      <a:pt x="5774" y="3558"/>
                      <a:pt x="5809" y="3562"/>
                      <a:pt x="5833" y="3562"/>
                    </a:cubicBezTo>
                    <a:cubicBezTo>
                      <a:pt x="5899" y="3562"/>
                      <a:pt x="5884" y="3531"/>
                      <a:pt x="5762" y="3482"/>
                    </a:cubicBezTo>
                    <a:cubicBezTo>
                      <a:pt x="3261" y="2615"/>
                      <a:pt x="1960" y="1915"/>
                      <a:pt x="92" y="13"/>
                    </a:cubicBezTo>
                    <a:cubicBezTo>
                      <a:pt x="83" y="4"/>
                      <a:pt x="71" y="0"/>
                      <a:pt x="6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8"/>
              <p:cNvSpPr/>
              <p:nvPr/>
            </p:nvSpPr>
            <p:spPr>
              <a:xfrm>
                <a:off x="5029600" y="2143650"/>
                <a:ext cx="333600" cy="190250"/>
              </a:xfrm>
              <a:custGeom>
                <a:avLst/>
                <a:gdLst/>
                <a:ahLst/>
                <a:cxnLst/>
                <a:rect l="l" t="t" r="r" b="b"/>
                <a:pathLst>
                  <a:path w="13344" h="7610" extrusionOk="0">
                    <a:moveTo>
                      <a:pt x="3403" y="0"/>
                    </a:moveTo>
                    <a:cubicBezTo>
                      <a:pt x="3403" y="0"/>
                      <a:pt x="0" y="6138"/>
                      <a:pt x="2335" y="7105"/>
                    </a:cubicBezTo>
                    <a:cubicBezTo>
                      <a:pt x="2694" y="7257"/>
                      <a:pt x="3058" y="7321"/>
                      <a:pt x="3416" y="7321"/>
                    </a:cubicBezTo>
                    <a:cubicBezTo>
                      <a:pt x="5423" y="7321"/>
                      <a:pt x="7272" y="5304"/>
                      <a:pt x="7272" y="5304"/>
                    </a:cubicBezTo>
                    <a:cubicBezTo>
                      <a:pt x="8264" y="6191"/>
                      <a:pt x="10216" y="7610"/>
                      <a:pt x="11545" y="7610"/>
                    </a:cubicBezTo>
                    <a:cubicBezTo>
                      <a:pt x="11915" y="7610"/>
                      <a:pt x="12236" y="7500"/>
                      <a:pt x="12476" y="7239"/>
                    </a:cubicBezTo>
                    <a:cubicBezTo>
                      <a:pt x="13343" y="6305"/>
                      <a:pt x="9274" y="2068"/>
                      <a:pt x="7939" y="1401"/>
                    </a:cubicBezTo>
                    <a:cubicBezTo>
                      <a:pt x="6605" y="767"/>
                      <a:pt x="3403" y="0"/>
                      <a:pt x="3403" y="0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8"/>
              <p:cNvSpPr/>
              <p:nvPr/>
            </p:nvSpPr>
            <p:spPr>
              <a:xfrm>
                <a:off x="5088000" y="2272025"/>
                <a:ext cx="24432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9773" h="2527" extrusionOk="0">
                    <a:moveTo>
                      <a:pt x="4957" y="1"/>
                    </a:moveTo>
                    <a:cubicBezTo>
                      <a:pt x="4888" y="1"/>
                      <a:pt x="4824" y="38"/>
                      <a:pt x="4803" y="102"/>
                    </a:cubicBezTo>
                    <a:cubicBezTo>
                      <a:pt x="3800" y="1076"/>
                      <a:pt x="2145" y="2127"/>
                      <a:pt x="623" y="2127"/>
                    </a:cubicBezTo>
                    <a:cubicBezTo>
                      <a:pt x="423" y="2127"/>
                      <a:pt x="226" y="2109"/>
                      <a:pt x="33" y="2070"/>
                    </a:cubicBezTo>
                    <a:cubicBezTo>
                      <a:pt x="4" y="2070"/>
                      <a:pt x="0" y="2144"/>
                      <a:pt x="20" y="2144"/>
                    </a:cubicBezTo>
                    <a:cubicBezTo>
                      <a:pt x="24" y="2144"/>
                      <a:pt x="28" y="2142"/>
                      <a:pt x="33" y="2137"/>
                    </a:cubicBezTo>
                    <a:cubicBezTo>
                      <a:pt x="394" y="2269"/>
                      <a:pt x="768" y="2329"/>
                      <a:pt x="1145" y="2329"/>
                    </a:cubicBezTo>
                    <a:cubicBezTo>
                      <a:pt x="2577" y="2329"/>
                      <a:pt x="4045" y="1466"/>
                      <a:pt x="4970" y="436"/>
                    </a:cubicBezTo>
                    <a:cubicBezTo>
                      <a:pt x="6065" y="1312"/>
                      <a:pt x="7363" y="2526"/>
                      <a:pt x="8808" y="2526"/>
                    </a:cubicBezTo>
                    <a:cubicBezTo>
                      <a:pt x="9123" y="2526"/>
                      <a:pt x="9445" y="2469"/>
                      <a:pt x="9773" y="2337"/>
                    </a:cubicBezTo>
                    <a:lnTo>
                      <a:pt x="9740" y="2337"/>
                    </a:lnTo>
                    <a:cubicBezTo>
                      <a:pt x="9560" y="2373"/>
                      <a:pt x="9383" y="2390"/>
                      <a:pt x="9209" y="2390"/>
                    </a:cubicBezTo>
                    <a:cubicBezTo>
                      <a:pt x="7607" y="2390"/>
                      <a:pt x="6243" y="968"/>
                      <a:pt x="5070" y="36"/>
                    </a:cubicBezTo>
                    <a:cubicBezTo>
                      <a:pt x="5034" y="12"/>
                      <a:pt x="4995" y="1"/>
                      <a:pt x="495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8"/>
              <p:cNvSpPr/>
              <p:nvPr/>
            </p:nvSpPr>
            <p:spPr>
              <a:xfrm>
                <a:off x="4553425" y="1790900"/>
                <a:ext cx="200175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8007" h="3176" extrusionOk="0">
                    <a:moveTo>
                      <a:pt x="7406" y="0"/>
                    </a:moveTo>
                    <a:lnTo>
                      <a:pt x="0" y="2135"/>
                    </a:lnTo>
                    <a:cubicBezTo>
                      <a:pt x="0" y="2135"/>
                      <a:pt x="276" y="3175"/>
                      <a:pt x="944" y="3175"/>
                    </a:cubicBezTo>
                    <a:cubicBezTo>
                      <a:pt x="973" y="3175"/>
                      <a:pt x="1003" y="3173"/>
                      <a:pt x="1034" y="3169"/>
                    </a:cubicBezTo>
                    <a:cubicBezTo>
                      <a:pt x="1535" y="3102"/>
                      <a:pt x="1635" y="2002"/>
                      <a:pt x="1635" y="2002"/>
                    </a:cubicBezTo>
                    <a:cubicBezTo>
                      <a:pt x="1635" y="2002"/>
                      <a:pt x="2031" y="2821"/>
                      <a:pt x="2484" y="2821"/>
                    </a:cubicBezTo>
                    <a:cubicBezTo>
                      <a:pt x="2523" y="2821"/>
                      <a:pt x="2563" y="2815"/>
                      <a:pt x="2602" y="2802"/>
                    </a:cubicBezTo>
                    <a:cubicBezTo>
                      <a:pt x="3136" y="2635"/>
                      <a:pt x="3136" y="1535"/>
                      <a:pt x="3136" y="1535"/>
                    </a:cubicBezTo>
                    <a:cubicBezTo>
                      <a:pt x="3136" y="1535"/>
                      <a:pt x="3471" y="2289"/>
                      <a:pt x="3912" y="2289"/>
                    </a:cubicBezTo>
                    <a:cubicBezTo>
                      <a:pt x="3953" y="2289"/>
                      <a:pt x="3994" y="2283"/>
                      <a:pt x="4037" y="2268"/>
                    </a:cubicBezTo>
                    <a:cubicBezTo>
                      <a:pt x="4570" y="2102"/>
                      <a:pt x="4670" y="1068"/>
                      <a:pt x="4670" y="1068"/>
                    </a:cubicBezTo>
                    <a:cubicBezTo>
                      <a:pt x="4670" y="1068"/>
                      <a:pt x="5173" y="1777"/>
                      <a:pt x="5649" y="1777"/>
                    </a:cubicBezTo>
                    <a:cubicBezTo>
                      <a:pt x="5679" y="1777"/>
                      <a:pt x="5708" y="1774"/>
                      <a:pt x="5738" y="1768"/>
                    </a:cubicBezTo>
                    <a:cubicBezTo>
                      <a:pt x="6205" y="1668"/>
                      <a:pt x="6205" y="634"/>
                      <a:pt x="6205" y="634"/>
                    </a:cubicBezTo>
                    <a:cubicBezTo>
                      <a:pt x="6205" y="634"/>
                      <a:pt x="6776" y="1182"/>
                      <a:pt x="7200" y="1182"/>
                    </a:cubicBezTo>
                    <a:cubicBezTo>
                      <a:pt x="7288" y="1182"/>
                      <a:pt x="7370" y="1158"/>
                      <a:pt x="7439" y="1101"/>
                    </a:cubicBezTo>
                    <a:cubicBezTo>
                      <a:pt x="8006" y="734"/>
                      <a:pt x="7406" y="0"/>
                      <a:pt x="74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8"/>
              <p:cNvSpPr/>
              <p:nvPr/>
            </p:nvSpPr>
            <p:spPr>
              <a:xfrm>
                <a:off x="4528400" y="1536075"/>
                <a:ext cx="215175" cy="313225"/>
              </a:xfrm>
              <a:custGeom>
                <a:avLst/>
                <a:gdLst/>
                <a:ahLst/>
                <a:cxnLst/>
                <a:rect l="l" t="t" r="r" b="b"/>
                <a:pathLst>
                  <a:path w="8607" h="12529" extrusionOk="0">
                    <a:moveTo>
                      <a:pt x="1532" y="0"/>
                    </a:moveTo>
                    <a:cubicBezTo>
                      <a:pt x="512" y="0"/>
                      <a:pt x="90" y="1778"/>
                      <a:pt x="67" y="4155"/>
                    </a:cubicBezTo>
                    <a:cubicBezTo>
                      <a:pt x="1" y="7658"/>
                      <a:pt x="968" y="12528"/>
                      <a:pt x="968" y="12528"/>
                    </a:cubicBezTo>
                    <a:lnTo>
                      <a:pt x="8607" y="10327"/>
                    </a:lnTo>
                    <a:cubicBezTo>
                      <a:pt x="8607" y="10327"/>
                      <a:pt x="5771" y="4222"/>
                      <a:pt x="3403" y="1320"/>
                    </a:cubicBezTo>
                    <a:cubicBezTo>
                      <a:pt x="2632" y="399"/>
                      <a:pt x="2015" y="0"/>
                      <a:pt x="1532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8"/>
              <p:cNvSpPr/>
              <p:nvPr/>
            </p:nvSpPr>
            <p:spPr>
              <a:xfrm>
                <a:off x="4554000" y="1544475"/>
                <a:ext cx="155175" cy="290925"/>
              </a:xfrm>
              <a:custGeom>
                <a:avLst/>
                <a:gdLst/>
                <a:ahLst/>
                <a:cxnLst/>
                <a:rect l="l" t="t" r="r" b="b"/>
                <a:pathLst>
                  <a:path w="6207" h="11637" extrusionOk="0">
                    <a:moveTo>
                      <a:pt x="194" y="0"/>
                    </a:moveTo>
                    <a:cubicBezTo>
                      <a:pt x="119" y="0"/>
                      <a:pt x="44" y="50"/>
                      <a:pt x="44" y="150"/>
                    </a:cubicBezTo>
                    <a:cubicBezTo>
                      <a:pt x="44" y="250"/>
                      <a:pt x="119" y="300"/>
                      <a:pt x="194" y="300"/>
                    </a:cubicBezTo>
                    <a:cubicBezTo>
                      <a:pt x="269" y="300"/>
                      <a:pt x="344" y="250"/>
                      <a:pt x="344" y="150"/>
                    </a:cubicBezTo>
                    <a:cubicBezTo>
                      <a:pt x="344" y="50"/>
                      <a:pt x="269" y="0"/>
                      <a:pt x="194" y="0"/>
                    </a:cubicBezTo>
                    <a:close/>
                    <a:moveTo>
                      <a:pt x="1623" y="1916"/>
                    </a:moveTo>
                    <a:cubicBezTo>
                      <a:pt x="1479" y="1916"/>
                      <a:pt x="1486" y="2218"/>
                      <a:pt x="1645" y="2218"/>
                    </a:cubicBezTo>
                    <a:cubicBezTo>
                      <a:pt x="1812" y="2185"/>
                      <a:pt x="1812" y="1918"/>
                      <a:pt x="1645" y="1918"/>
                    </a:cubicBezTo>
                    <a:cubicBezTo>
                      <a:pt x="1637" y="1917"/>
                      <a:pt x="1630" y="1916"/>
                      <a:pt x="1623" y="1916"/>
                    </a:cubicBezTo>
                    <a:close/>
                    <a:moveTo>
                      <a:pt x="178" y="3819"/>
                    </a:moveTo>
                    <a:cubicBezTo>
                      <a:pt x="0" y="3819"/>
                      <a:pt x="188" y="4031"/>
                      <a:pt x="289" y="4031"/>
                    </a:cubicBezTo>
                    <a:cubicBezTo>
                      <a:pt x="321" y="4031"/>
                      <a:pt x="344" y="4009"/>
                      <a:pt x="344" y="3953"/>
                    </a:cubicBezTo>
                    <a:cubicBezTo>
                      <a:pt x="344" y="3886"/>
                      <a:pt x="278" y="3819"/>
                      <a:pt x="178" y="3819"/>
                    </a:cubicBezTo>
                    <a:close/>
                    <a:moveTo>
                      <a:pt x="3113" y="3819"/>
                    </a:moveTo>
                    <a:cubicBezTo>
                      <a:pt x="2936" y="3819"/>
                      <a:pt x="3123" y="4031"/>
                      <a:pt x="3224" y="4031"/>
                    </a:cubicBezTo>
                    <a:cubicBezTo>
                      <a:pt x="3256" y="4031"/>
                      <a:pt x="3280" y="4009"/>
                      <a:pt x="3280" y="3953"/>
                    </a:cubicBezTo>
                    <a:cubicBezTo>
                      <a:pt x="3280" y="3886"/>
                      <a:pt x="3213" y="3819"/>
                      <a:pt x="3113" y="3819"/>
                    </a:cubicBezTo>
                    <a:close/>
                    <a:moveTo>
                      <a:pt x="1620" y="5719"/>
                    </a:moveTo>
                    <a:cubicBezTo>
                      <a:pt x="1485" y="5719"/>
                      <a:pt x="1668" y="5928"/>
                      <a:pt x="1762" y="5928"/>
                    </a:cubicBezTo>
                    <a:cubicBezTo>
                      <a:pt x="1791" y="5928"/>
                      <a:pt x="1812" y="5907"/>
                      <a:pt x="1812" y="5854"/>
                    </a:cubicBezTo>
                    <a:cubicBezTo>
                      <a:pt x="1812" y="5754"/>
                      <a:pt x="1745" y="5721"/>
                      <a:pt x="1645" y="5721"/>
                    </a:cubicBezTo>
                    <a:cubicBezTo>
                      <a:pt x="1636" y="5719"/>
                      <a:pt x="1627" y="5719"/>
                      <a:pt x="1620" y="5719"/>
                    </a:cubicBezTo>
                    <a:close/>
                    <a:moveTo>
                      <a:pt x="4555" y="5719"/>
                    </a:moveTo>
                    <a:cubicBezTo>
                      <a:pt x="4419" y="5719"/>
                      <a:pt x="4583" y="5928"/>
                      <a:pt x="4668" y="5928"/>
                    </a:cubicBezTo>
                    <a:cubicBezTo>
                      <a:pt x="4695" y="5928"/>
                      <a:pt x="4714" y="5907"/>
                      <a:pt x="4714" y="5854"/>
                    </a:cubicBezTo>
                    <a:cubicBezTo>
                      <a:pt x="4714" y="5788"/>
                      <a:pt x="4647" y="5721"/>
                      <a:pt x="4581" y="5721"/>
                    </a:cubicBezTo>
                    <a:cubicBezTo>
                      <a:pt x="4571" y="5719"/>
                      <a:pt x="4563" y="5719"/>
                      <a:pt x="4555" y="5719"/>
                    </a:cubicBezTo>
                    <a:close/>
                    <a:moveTo>
                      <a:pt x="178" y="7622"/>
                    </a:moveTo>
                    <a:cubicBezTo>
                      <a:pt x="2" y="7622"/>
                      <a:pt x="184" y="7847"/>
                      <a:pt x="285" y="7847"/>
                    </a:cubicBezTo>
                    <a:cubicBezTo>
                      <a:pt x="319" y="7847"/>
                      <a:pt x="344" y="7822"/>
                      <a:pt x="344" y="7756"/>
                    </a:cubicBezTo>
                    <a:cubicBezTo>
                      <a:pt x="344" y="7689"/>
                      <a:pt x="278" y="7622"/>
                      <a:pt x="211" y="7622"/>
                    </a:cubicBezTo>
                    <a:close/>
                    <a:moveTo>
                      <a:pt x="3134" y="7620"/>
                    </a:moveTo>
                    <a:cubicBezTo>
                      <a:pt x="3127" y="7620"/>
                      <a:pt x="3120" y="7621"/>
                      <a:pt x="3113" y="7622"/>
                    </a:cubicBezTo>
                    <a:cubicBezTo>
                      <a:pt x="2946" y="7656"/>
                      <a:pt x="2946" y="7889"/>
                      <a:pt x="3113" y="7922"/>
                    </a:cubicBezTo>
                    <a:cubicBezTo>
                      <a:pt x="3120" y="7924"/>
                      <a:pt x="3127" y="7925"/>
                      <a:pt x="3134" y="7925"/>
                    </a:cubicBezTo>
                    <a:cubicBezTo>
                      <a:pt x="3273" y="7925"/>
                      <a:pt x="3273" y="7620"/>
                      <a:pt x="3134" y="7620"/>
                    </a:cubicBezTo>
                    <a:close/>
                    <a:moveTo>
                      <a:pt x="6040" y="7620"/>
                    </a:moveTo>
                    <a:cubicBezTo>
                      <a:pt x="6032" y="7620"/>
                      <a:pt x="6024" y="7621"/>
                      <a:pt x="6015" y="7622"/>
                    </a:cubicBezTo>
                    <a:cubicBezTo>
                      <a:pt x="5848" y="7656"/>
                      <a:pt x="5848" y="7889"/>
                      <a:pt x="6015" y="7922"/>
                    </a:cubicBezTo>
                    <a:cubicBezTo>
                      <a:pt x="6024" y="7924"/>
                      <a:pt x="6032" y="7925"/>
                      <a:pt x="6040" y="7925"/>
                    </a:cubicBezTo>
                    <a:cubicBezTo>
                      <a:pt x="6207" y="7925"/>
                      <a:pt x="6207" y="7620"/>
                      <a:pt x="6040" y="7620"/>
                    </a:cubicBezTo>
                    <a:close/>
                    <a:moveTo>
                      <a:pt x="1623" y="9521"/>
                    </a:moveTo>
                    <a:cubicBezTo>
                      <a:pt x="1479" y="9521"/>
                      <a:pt x="1486" y="9824"/>
                      <a:pt x="1645" y="9824"/>
                    </a:cubicBezTo>
                    <a:cubicBezTo>
                      <a:pt x="1812" y="9790"/>
                      <a:pt x="1812" y="9524"/>
                      <a:pt x="1645" y="9524"/>
                    </a:cubicBezTo>
                    <a:cubicBezTo>
                      <a:pt x="1637" y="9522"/>
                      <a:pt x="1630" y="9521"/>
                      <a:pt x="1623" y="9521"/>
                    </a:cubicBezTo>
                    <a:close/>
                    <a:moveTo>
                      <a:pt x="4558" y="9521"/>
                    </a:moveTo>
                    <a:cubicBezTo>
                      <a:pt x="4414" y="9521"/>
                      <a:pt x="4422" y="9824"/>
                      <a:pt x="4581" y="9824"/>
                    </a:cubicBezTo>
                    <a:cubicBezTo>
                      <a:pt x="4747" y="9790"/>
                      <a:pt x="4747" y="9524"/>
                      <a:pt x="4581" y="9524"/>
                    </a:cubicBezTo>
                    <a:cubicBezTo>
                      <a:pt x="4573" y="9522"/>
                      <a:pt x="4565" y="9521"/>
                      <a:pt x="4558" y="9521"/>
                    </a:cubicBezTo>
                    <a:close/>
                    <a:moveTo>
                      <a:pt x="178" y="11425"/>
                    </a:moveTo>
                    <a:cubicBezTo>
                      <a:pt x="0" y="11425"/>
                      <a:pt x="188" y="11636"/>
                      <a:pt x="289" y="11636"/>
                    </a:cubicBezTo>
                    <a:cubicBezTo>
                      <a:pt x="321" y="11636"/>
                      <a:pt x="344" y="11615"/>
                      <a:pt x="344" y="11558"/>
                    </a:cubicBezTo>
                    <a:cubicBezTo>
                      <a:pt x="344" y="11492"/>
                      <a:pt x="278" y="11425"/>
                      <a:pt x="211" y="114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8"/>
              <p:cNvSpPr/>
              <p:nvPr/>
            </p:nvSpPr>
            <p:spPr>
              <a:xfrm>
                <a:off x="4079750" y="1509100"/>
                <a:ext cx="723875" cy="833050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33322" extrusionOk="0">
                    <a:moveTo>
                      <a:pt x="16620" y="1"/>
                    </a:moveTo>
                    <a:cubicBezTo>
                      <a:pt x="15187" y="1"/>
                      <a:pt x="13713" y="569"/>
                      <a:pt x="12376" y="1999"/>
                    </a:cubicBezTo>
                    <a:cubicBezTo>
                      <a:pt x="12343" y="2032"/>
                      <a:pt x="12309" y="2032"/>
                      <a:pt x="12276" y="2066"/>
                    </a:cubicBezTo>
                    <a:cubicBezTo>
                      <a:pt x="12143" y="2232"/>
                      <a:pt x="12009" y="2399"/>
                      <a:pt x="11876" y="2566"/>
                    </a:cubicBezTo>
                    <a:cubicBezTo>
                      <a:pt x="5771" y="9971"/>
                      <a:pt x="1" y="32521"/>
                      <a:pt x="1" y="32521"/>
                    </a:cubicBezTo>
                    <a:cubicBezTo>
                      <a:pt x="5271" y="32954"/>
                      <a:pt x="28955" y="33321"/>
                      <a:pt x="28955" y="33321"/>
                    </a:cubicBezTo>
                    <a:lnTo>
                      <a:pt x="26620" y="17944"/>
                    </a:lnTo>
                    <a:cubicBezTo>
                      <a:pt x="26620" y="17944"/>
                      <a:pt x="28488" y="14808"/>
                      <a:pt x="27954" y="11939"/>
                    </a:cubicBezTo>
                    <a:cubicBezTo>
                      <a:pt x="27320" y="8704"/>
                      <a:pt x="21716" y="2266"/>
                      <a:pt x="21116" y="1799"/>
                    </a:cubicBezTo>
                    <a:cubicBezTo>
                      <a:pt x="19851" y="748"/>
                      <a:pt x="18262" y="1"/>
                      <a:pt x="16620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8"/>
              <p:cNvSpPr/>
              <p:nvPr/>
            </p:nvSpPr>
            <p:spPr>
              <a:xfrm>
                <a:off x="4079750" y="1509100"/>
                <a:ext cx="723875" cy="833050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33322" extrusionOk="0">
                    <a:moveTo>
                      <a:pt x="16620" y="1"/>
                    </a:moveTo>
                    <a:cubicBezTo>
                      <a:pt x="15187" y="1"/>
                      <a:pt x="13713" y="569"/>
                      <a:pt x="12376" y="1999"/>
                    </a:cubicBezTo>
                    <a:cubicBezTo>
                      <a:pt x="12343" y="2032"/>
                      <a:pt x="12309" y="2032"/>
                      <a:pt x="12276" y="2066"/>
                    </a:cubicBezTo>
                    <a:cubicBezTo>
                      <a:pt x="12143" y="2232"/>
                      <a:pt x="12009" y="2399"/>
                      <a:pt x="11876" y="2566"/>
                    </a:cubicBezTo>
                    <a:cubicBezTo>
                      <a:pt x="5771" y="9971"/>
                      <a:pt x="1" y="32521"/>
                      <a:pt x="1" y="32521"/>
                    </a:cubicBezTo>
                    <a:cubicBezTo>
                      <a:pt x="5271" y="32954"/>
                      <a:pt x="28955" y="33321"/>
                      <a:pt x="28955" y="33321"/>
                    </a:cubicBezTo>
                    <a:lnTo>
                      <a:pt x="26620" y="17944"/>
                    </a:lnTo>
                    <a:cubicBezTo>
                      <a:pt x="26620" y="17944"/>
                      <a:pt x="28488" y="14808"/>
                      <a:pt x="27954" y="11939"/>
                    </a:cubicBezTo>
                    <a:cubicBezTo>
                      <a:pt x="27320" y="8704"/>
                      <a:pt x="21716" y="2266"/>
                      <a:pt x="21116" y="1799"/>
                    </a:cubicBezTo>
                    <a:cubicBezTo>
                      <a:pt x="19851" y="748"/>
                      <a:pt x="18262" y="1"/>
                      <a:pt x="16620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8"/>
              <p:cNvSpPr/>
              <p:nvPr/>
            </p:nvSpPr>
            <p:spPr>
              <a:xfrm>
                <a:off x="4109600" y="1544875"/>
                <a:ext cx="669850" cy="768975"/>
              </a:xfrm>
              <a:custGeom>
                <a:avLst/>
                <a:gdLst/>
                <a:ahLst/>
                <a:cxnLst/>
                <a:rect l="l" t="t" r="r" b="b"/>
                <a:pathLst>
                  <a:path w="26794" h="30759" extrusionOk="0">
                    <a:moveTo>
                      <a:pt x="12133" y="9"/>
                    </a:moveTo>
                    <a:cubicBezTo>
                      <a:pt x="12066" y="9"/>
                      <a:pt x="11999" y="51"/>
                      <a:pt x="11983" y="134"/>
                    </a:cubicBezTo>
                    <a:cubicBezTo>
                      <a:pt x="11999" y="218"/>
                      <a:pt x="12066" y="259"/>
                      <a:pt x="12133" y="259"/>
                    </a:cubicBezTo>
                    <a:cubicBezTo>
                      <a:pt x="12199" y="259"/>
                      <a:pt x="12266" y="218"/>
                      <a:pt x="12283" y="134"/>
                    </a:cubicBezTo>
                    <a:cubicBezTo>
                      <a:pt x="12266" y="51"/>
                      <a:pt x="12199" y="9"/>
                      <a:pt x="12133" y="9"/>
                    </a:cubicBezTo>
                    <a:close/>
                    <a:moveTo>
                      <a:pt x="15051" y="1"/>
                    </a:moveTo>
                    <a:cubicBezTo>
                      <a:pt x="14951" y="1"/>
                      <a:pt x="14885" y="67"/>
                      <a:pt x="14885" y="134"/>
                    </a:cubicBezTo>
                    <a:cubicBezTo>
                      <a:pt x="14901" y="218"/>
                      <a:pt x="14968" y="259"/>
                      <a:pt x="15035" y="259"/>
                    </a:cubicBezTo>
                    <a:cubicBezTo>
                      <a:pt x="15102" y="259"/>
                      <a:pt x="15168" y="218"/>
                      <a:pt x="15185" y="134"/>
                    </a:cubicBezTo>
                    <a:cubicBezTo>
                      <a:pt x="15185" y="67"/>
                      <a:pt x="15118" y="1"/>
                      <a:pt x="15051" y="1"/>
                    </a:cubicBezTo>
                    <a:close/>
                    <a:moveTo>
                      <a:pt x="17954" y="1"/>
                    </a:moveTo>
                    <a:cubicBezTo>
                      <a:pt x="17887" y="1"/>
                      <a:pt x="17820" y="67"/>
                      <a:pt x="17820" y="134"/>
                    </a:cubicBezTo>
                    <a:cubicBezTo>
                      <a:pt x="17820" y="234"/>
                      <a:pt x="17895" y="284"/>
                      <a:pt x="17970" y="284"/>
                    </a:cubicBezTo>
                    <a:cubicBezTo>
                      <a:pt x="18045" y="284"/>
                      <a:pt x="18120" y="234"/>
                      <a:pt x="18120" y="134"/>
                    </a:cubicBezTo>
                    <a:cubicBezTo>
                      <a:pt x="18120" y="67"/>
                      <a:pt x="18054" y="1"/>
                      <a:pt x="17987" y="1"/>
                    </a:cubicBezTo>
                    <a:close/>
                    <a:moveTo>
                      <a:pt x="13584" y="1902"/>
                    </a:moveTo>
                    <a:cubicBezTo>
                      <a:pt x="13407" y="1902"/>
                      <a:pt x="13575" y="2113"/>
                      <a:pt x="13667" y="2113"/>
                    </a:cubicBezTo>
                    <a:cubicBezTo>
                      <a:pt x="13696" y="2113"/>
                      <a:pt x="13717" y="2092"/>
                      <a:pt x="13717" y="2036"/>
                    </a:cubicBezTo>
                    <a:cubicBezTo>
                      <a:pt x="13717" y="1969"/>
                      <a:pt x="13650" y="1902"/>
                      <a:pt x="13584" y="1902"/>
                    </a:cubicBezTo>
                    <a:close/>
                    <a:moveTo>
                      <a:pt x="16486" y="1902"/>
                    </a:moveTo>
                    <a:cubicBezTo>
                      <a:pt x="16309" y="1902"/>
                      <a:pt x="16496" y="2113"/>
                      <a:pt x="16597" y="2113"/>
                    </a:cubicBezTo>
                    <a:cubicBezTo>
                      <a:pt x="16629" y="2113"/>
                      <a:pt x="16653" y="2092"/>
                      <a:pt x="16653" y="2036"/>
                    </a:cubicBezTo>
                    <a:cubicBezTo>
                      <a:pt x="16653" y="1969"/>
                      <a:pt x="16586" y="1902"/>
                      <a:pt x="16519" y="1902"/>
                    </a:cubicBezTo>
                    <a:close/>
                    <a:moveTo>
                      <a:pt x="10648" y="1902"/>
                    </a:moveTo>
                    <a:cubicBezTo>
                      <a:pt x="10482" y="1902"/>
                      <a:pt x="10482" y="2169"/>
                      <a:pt x="10648" y="2202"/>
                    </a:cubicBezTo>
                    <a:cubicBezTo>
                      <a:pt x="10815" y="2169"/>
                      <a:pt x="10815" y="1902"/>
                      <a:pt x="10648" y="1902"/>
                    </a:cubicBezTo>
                    <a:close/>
                    <a:moveTo>
                      <a:pt x="19394" y="1900"/>
                    </a:moveTo>
                    <a:cubicBezTo>
                      <a:pt x="19222" y="1900"/>
                      <a:pt x="19231" y="2202"/>
                      <a:pt x="19421" y="2202"/>
                    </a:cubicBezTo>
                    <a:cubicBezTo>
                      <a:pt x="19588" y="2169"/>
                      <a:pt x="19588" y="1902"/>
                      <a:pt x="19421" y="1902"/>
                    </a:cubicBezTo>
                    <a:cubicBezTo>
                      <a:pt x="19412" y="1901"/>
                      <a:pt x="19403" y="1900"/>
                      <a:pt x="19394" y="1900"/>
                    </a:cubicBezTo>
                    <a:close/>
                    <a:moveTo>
                      <a:pt x="9214" y="3803"/>
                    </a:moveTo>
                    <a:cubicBezTo>
                      <a:pt x="9037" y="3803"/>
                      <a:pt x="9205" y="4015"/>
                      <a:pt x="9297" y="4015"/>
                    </a:cubicBezTo>
                    <a:cubicBezTo>
                      <a:pt x="9326" y="4015"/>
                      <a:pt x="9347" y="3993"/>
                      <a:pt x="9347" y="3937"/>
                    </a:cubicBezTo>
                    <a:cubicBezTo>
                      <a:pt x="9347" y="3870"/>
                      <a:pt x="9281" y="3803"/>
                      <a:pt x="9214" y="3803"/>
                    </a:cubicBezTo>
                    <a:close/>
                    <a:moveTo>
                      <a:pt x="17954" y="3803"/>
                    </a:moveTo>
                    <a:cubicBezTo>
                      <a:pt x="17776" y="3803"/>
                      <a:pt x="17964" y="4015"/>
                      <a:pt x="18065" y="4015"/>
                    </a:cubicBezTo>
                    <a:cubicBezTo>
                      <a:pt x="18097" y="4015"/>
                      <a:pt x="18120" y="3993"/>
                      <a:pt x="18120" y="3937"/>
                    </a:cubicBezTo>
                    <a:cubicBezTo>
                      <a:pt x="18120" y="3870"/>
                      <a:pt x="18054" y="3803"/>
                      <a:pt x="17987" y="3803"/>
                    </a:cubicBezTo>
                    <a:close/>
                    <a:moveTo>
                      <a:pt x="20889" y="3803"/>
                    </a:moveTo>
                    <a:cubicBezTo>
                      <a:pt x="20712" y="3803"/>
                      <a:pt x="20880" y="4015"/>
                      <a:pt x="20972" y="4015"/>
                    </a:cubicBezTo>
                    <a:cubicBezTo>
                      <a:pt x="21001" y="4015"/>
                      <a:pt x="21022" y="3993"/>
                      <a:pt x="21022" y="3937"/>
                    </a:cubicBezTo>
                    <a:cubicBezTo>
                      <a:pt x="21022" y="3870"/>
                      <a:pt x="20989" y="3803"/>
                      <a:pt x="20889" y="3803"/>
                    </a:cubicBezTo>
                    <a:close/>
                    <a:moveTo>
                      <a:pt x="12093" y="3801"/>
                    </a:moveTo>
                    <a:cubicBezTo>
                      <a:pt x="11950" y="3801"/>
                      <a:pt x="11957" y="4104"/>
                      <a:pt x="12116" y="4104"/>
                    </a:cubicBezTo>
                    <a:cubicBezTo>
                      <a:pt x="12283" y="4070"/>
                      <a:pt x="12283" y="3837"/>
                      <a:pt x="12116" y="3803"/>
                    </a:cubicBezTo>
                    <a:cubicBezTo>
                      <a:pt x="12108" y="3802"/>
                      <a:pt x="12101" y="3801"/>
                      <a:pt x="12093" y="3801"/>
                    </a:cubicBezTo>
                    <a:close/>
                    <a:moveTo>
                      <a:pt x="15029" y="3801"/>
                    </a:moveTo>
                    <a:cubicBezTo>
                      <a:pt x="14885" y="3801"/>
                      <a:pt x="14893" y="4104"/>
                      <a:pt x="15051" y="4104"/>
                    </a:cubicBezTo>
                    <a:cubicBezTo>
                      <a:pt x="15218" y="4070"/>
                      <a:pt x="15218" y="3837"/>
                      <a:pt x="15051" y="3803"/>
                    </a:cubicBezTo>
                    <a:cubicBezTo>
                      <a:pt x="15044" y="3802"/>
                      <a:pt x="15036" y="3801"/>
                      <a:pt x="15029" y="3801"/>
                    </a:cubicBezTo>
                    <a:close/>
                    <a:moveTo>
                      <a:pt x="19396" y="5703"/>
                    </a:moveTo>
                    <a:cubicBezTo>
                      <a:pt x="19259" y="5703"/>
                      <a:pt x="19423" y="5912"/>
                      <a:pt x="19509" y="5912"/>
                    </a:cubicBezTo>
                    <a:cubicBezTo>
                      <a:pt x="19536" y="5912"/>
                      <a:pt x="19555" y="5891"/>
                      <a:pt x="19555" y="5838"/>
                    </a:cubicBezTo>
                    <a:cubicBezTo>
                      <a:pt x="19555" y="5772"/>
                      <a:pt x="19521" y="5705"/>
                      <a:pt x="19421" y="5705"/>
                    </a:cubicBezTo>
                    <a:cubicBezTo>
                      <a:pt x="19412" y="5703"/>
                      <a:pt x="19403" y="5703"/>
                      <a:pt x="19396" y="5703"/>
                    </a:cubicBezTo>
                    <a:close/>
                    <a:moveTo>
                      <a:pt x="22298" y="5703"/>
                    </a:moveTo>
                    <a:cubicBezTo>
                      <a:pt x="22164" y="5703"/>
                      <a:pt x="22346" y="5912"/>
                      <a:pt x="22440" y="5912"/>
                    </a:cubicBezTo>
                    <a:cubicBezTo>
                      <a:pt x="22469" y="5912"/>
                      <a:pt x="22490" y="5891"/>
                      <a:pt x="22490" y="5838"/>
                    </a:cubicBezTo>
                    <a:cubicBezTo>
                      <a:pt x="22490" y="5772"/>
                      <a:pt x="22423" y="5705"/>
                      <a:pt x="22357" y="5705"/>
                    </a:cubicBezTo>
                    <a:lnTo>
                      <a:pt x="22323" y="5705"/>
                    </a:lnTo>
                    <a:cubicBezTo>
                      <a:pt x="22314" y="5703"/>
                      <a:pt x="22305" y="5703"/>
                      <a:pt x="22298" y="5703"/>
                    </a:cubicBezTo>
                    <a:close/>
                    <a:moveTo>
                      <a:pt x="10648" y="5705"/>
                    </a:moveTo>
                    <a:cubicBezTo>
                      <a:pt x="10482" y="5705"/>
                      <a:pt x="10482" y="5972"/>
                      <a:pt x="10648" y="5972"/>
                    </a:cubicBezTo>
                    <a:cubicBezTo>
                      <a:pt x="10815" y="5972"/>
                      <a:pt x="10815" y="5705"/>
                      <a:pt x="10648" y="5705"/>
                    </a:cubicBezTo>
                    <a:close/>
                    <a:moveTo>
                      <a:pt x="13607" y="5702"/>
                    </a:moveTo>
                    <a:cubicBezTo>
                      <a:pt x="13599" y="5702"/>
                      <a:pt x="13592" y="5703"/>
                      <a:pt x="13584" y="5705"/>
                    </a:cubicBezTo>
                    <a:cubicBezTo>
                      <a:pt x="13417" y="5705"/>
                      <a:pt x="13417" y="5972"/>
                      <a:pt x="13584" y="5972"/>
                    </a:cubicBezTo>
                    <a:cubicBezTo>
                      <a:pt x="13592" y="5973"/>
                      <a:pt x="13599" y="5974"/>
                      <a:pt x="13607" y="5974"/>
                    </a:cubicBezTo>
                    <a:cubicBezTo>
                      <a:pt x="13743" y="5974"/>
                      <a:pt x="13743" y="5702"/>
                      <a:pt x="13607" y="5702"/>
                    </a:cubicBezTo>
                    <a:close/>
                    <a:moveTo>
                      <a:pt x="16513" y="5702"/>
                    </a:moveTo>
                    <a:cubicBezTo>
                      <a:pt x="16504" y="5702"/>
                      <a:pt x="16495" y="5703"/>
                      <a:pt x="16486" y="5705"/>
                    </a:cubicBezTo>
                    <a:cubicBezTo>
                      <a:pt x="16319" y="5705"/>
                      <a:pt x="16319" y="5972"/>
                      <a:pt x="16486" y="5972"/>
                    </a:cubicBezTo>
                    <a:cubicBezTo>
                      <a:pt x="16495" y="5973"/>
                      <a:pt x="16504" y="5974"/>
                      <a:pt x="16513" y="5974"/>
                    </a:cubicBezTo>
                    <a:cubicBezTo>
                      <a:pt x="16677" y="5974"/>
                      <a:pt x="16677" y="5702"/>
                      <a:pt x="16513" y="5702"/>
                    </a:cubicBezTo>
                    <a:close/>
                    <a:moveTo>
                      <a:pt x="12116" y="7606"/>
                    </a:moveTo>
                    <a:cubicBezTo>
                      <a:pt x="11941" y="7606"/>
                      <a:pt x="12122" y="7831"/>
                      <a:pt x="12210" y="7831"/>
                    </a:cubicBezTo>
                    <a:cubicBezTo>
                      <a:pt x="12239" y="7831"/>
                      <a:pt x="12258" y="7806"/>
                      <a:pt x="12249" y="7740"/>
                    </a:cubicBezTo>
                    <a:cubicBezTo>
                      <a:pt x="12249" y="7673"/>
                      <a:pt x="12216" y="7606"/>
                      <a:pt x="12116" y="7606"/>
                    </a:cubicBezTo>
                    <a:close/>
                    <a:moveTo>
                      <a:pt x="15051" y="7606"/>
                    </a:moveTo>
                    <a:cubicBezTo>
                      <a:pt x="14851" y="7606"/>
                      <a:pt x="15026" y="7831"/>
                      <a:pt x="15127" y="7831"/>
                    </a:cubicBezTo>
                    <a:cubicBezTo>
                      <a:pt x="15160" y="7831"/>
                      <a:pt x="15185" y="7806"/>
                      <a:pt x="15185" y="7740"/>
                    </a:cubicBezTo>
                    <a:cubicBezTo>
                      <a:pt x="15185" y="7673"/>
                      <a:pt x="15118" y="7606"/>
                      <a:pt x="15051" y="7606"/>
                    </a:cubicBezTo>
                    <a:close/>
                    <a:moveTo>
                      <a:pt x="17954" y="7606"/>
                    </a:moveTo>
                    <a:cubicBezTo>
                      <a:pt x="17778" y="7606"/>
                      <a:pt x="17960" y="7831"/>
                      <a:pt x="18047" y="7831"/>
                    </a:cubicBezTo>
                    <a:cubicBezTo>
                      <a:pt x="18077" y="7831"/>
                      <a:pt x="18095" y="7806"/>
                      <a:pt x="18087" y="7740"/>
                    </a:cubicBezTo>
                    <a:cubicBezTo>
                      <a:pt x="18087" y="7673"/>
                      <a:pt x="18054" y="7606"/>
                      <a:pt x="17987" y="7606"/>
                    </a:cubicBezTo>
                    <a:close/>
                    <a:moveTo>
                      <a:pt x="9235" y="7604"/>
                    </a:moveTo>
                    <a:cubicBezTo>
                      <a:pt x="9228" y="7604"/>
                      <a:pt x="9221" y="7605"/>
                      <a:pt x="9214" y="7606"/>
                    </a:cubicBezTo>
                    <a:cubicBezTo>
                      <a:pt x="9014" y="7640"/>
                      <a:pt x="9014" y="7873"/>
                      <a:pt x="9214" y="7906"/>
                    </a:cubicBezTo>
                    <a:cubicBezTo>
                      <a:pt x="9221" y="7908"/>
                      <a:pt x="9228" y="7909"/>
                      <a:pt x="9235" y="7909"/>
                    </a:cubicBezTo>
                    <a:cubicBezTo>
                      <a:pt x="9374" y="7909"/>
                      <a:pt x="9374" y="7604"/>
                      <a:pt x="9235" y="7604"/>
                    </a:cubicBezTo>
                    <a:close/>
                    <a:moveTo>
                      <a:pt x="20910" y="7604"/>
                    </a:moveTo>
                    <a:cubicBezTo>
                      <a:pt x="20903" y="7604"/>
                      <a:pt x="20896" y="7605"/>
                      <a:pt x="20889" y="7606"/>
                    </a:cubicBezTo>
                    <a:cubicBezTo>
                      <a:pt x="20689" y="7640"/>
                      <a:pt x="20689" y="7873"/>
                      <a:pt x="20889" y="7906"/>
                    </a:cubicBezTo>
                    <a:cubicBezTo>
                      <a:pt x="20896" y="7908"/>
                      <a:pt x="20903" y="7909"/>
                      <a:pt x="20910" y="7909"/>
                    </a:cubicBezTo>
                    <a:cubicBezTo>
                      <a:pt x="21049" y="7909"/>
                      <a:pt x="21049" y="7604"/>
                      <a:pt x="20910" y="7604"/>
                    </a:cubicBezTo>
                    <a:close/>
                    <a:moveTo>
                      <a:pt x="23812" y="7604"/>
                    </a:moveTo>
                    <a:cubicBezTo>
                      <a:pt x="23805" y="7604"/>
                      <a:pt x="23798" y="7605"/>
                      <a:pt x="23791" y="7606"/>
                    </a:cubicBezTo>
                    <a:cubicBezTo>
                      <a:pt x="23624" y="7640"/>
                      <a:pt x="23624" y="7873"/>
                      <a:pt x="23791" y="7906"/>
                    </a:cubicBezTo>
                    <a:cubicBezTo>
                      <a:pt x="23798" y="7908"/>
                      <a:pt x="23805" y="7909"/>
                      <a:pt x="23812" y="7909"/>
                    </a:cubicBezTo>
                    <a:cubicBezTo>
                      <a:pt x="23951" y="7909"/>
                      <a:pt x="23951" y="7604"/>
                      <a:pt x="23812" y="7604"/>
                    </a:cubicBezTo>
                    <a:close/>
                    <a:moveTo>
                      <a:pt x="13517" y="9508"/>
                    </a:moveTo>
                    <a:cubicBezTo>
                      <a:pt x="13340" y="9508"/>
                      <a:pt x="13528" y="9719"/>
                      <a:pt x="13628" y="9719"/>
                    </a:cubicBezTo>
                    <a:cubicBezTo>
                      <a:pt x="13661" y="9719"/>
                      <a:pt x="13684" y="9697"/>
                      <a:pt x="13684" y="9641"/>
                    </a:cubicBezTo>
                    <a:cubicBezTo>
                      <a:pt x="13684" y="9574"/>
                      <a:pt x="13650" y="9541"/>
                      <a:pt x="13584" y="9508"/>
                    </a:cubicBezTo>
                    <a:close/>
                    <a:moveTo>
                      <a:pt x="16452" y="9508"/>
                    </a:moveTo>
                    <a:cubicBezTo>
                      <a:pt x="16275" y="9508"/>
                      <a:pt x="16444" y="9719"/>
                      <a:pt x="16535" y="9719"/>
                    </a:cubicBezTo>
                    <a:cubicBezTo>
                      <a:pt x="16565" y="9719"/>
                      <a:pt x="16586" y="9697"/>
                      <a:pt x="16586" y="9641"/>
                    </a:cubicBezTo>
                    <a:cubicBezTo>
                      <a:pt x="16586" y="9574"/>
                      <a:pt x="16553" y="9541"/>
                      <a:pt x="16519" y="9508"/>
                    </a:cubicBezTo>
                    <a:close/>
                    <a:moveTo>
                      <a:pt x="25192" y="9508"/>
                    </a:moveTo>
                    <a:cubicBezTo>
                      <a:pt x="25015" y="9508"/>
                      <a:pt x="25203" y="9719"/>
                      <a:pt x="25303" y="9719"/>
                    </a:cubicBezTo>
                    <a:cubicBezTo>
                      <a:pt x="25336" y="9719"/>
                      <a:pt x="25359" y="9697"/>
                      <a:pt x="25359" y="9641"/>
                    </a:cubicBezTo>
                    <a:cubicBezTo>
                      <a:pt x="25359" y="9574"/>
                      <a:pt x="25325" y="9541"/>
                      <a:pt x="25292" y="9508"/>
                    </a:cubicBezTo>
                    <a:close/>
                    <a:moveTo>
                      <a:pt x="7657" y="9505"/>
                    </a:moveTo>
                    <a:cubicBezTo>
                      <a:pt x="7513" y="9505"/>
                      <a:pt x="7521" y="9808"/>
                      <a:pt x="7680" y="9808"/>
                    </a:cubicBezTo>
                    <a:cubicBezTo>
                      <a:pt x="7846" y="9774"/>
                      <a:pt x="7846" y="9508"/>
                      <a:pt x="7680" y="9508"/>
                    </a:cubicBezTo>
                    <a:cubicBezTo>
                      <a:pt x="7672" y="9506"/>
                      <a:pt x="7664" y="9505"/>
                      <a:pt x="7657" y="9505"/>
                    </a:cubicBezTo>
                    <a:close/>
                    <a:moveTo>
                      <a:pt x="10615" y="9508"/>
                    </a:moveTo>
                    <a:cubicBezTo>
                      <a:pt x="10448" y="9508"/>
                      <a:pt x="10448" y="9774"/>
                      <a:pt x="10615" y="9808"/>
                    </a:cubicBezTo>
                    <a:cubicBezTo>
                      <a:pt x="10782" y="9774"/>
                      <a:pt x="10782" y="9508"/>
                      <a:pt x="10615" y="9508"/>
                    </a:cubicBezTo>
                    <a:close/>
                    <a:moveTo>
                      <a:pt x="19332" y="9505"/>
                    </a:moveTo>
                    <a:cubicBezTo>
                      <a:pt x="19188" y="9505"/>
                      <a:pt x="19196" y="9808"/>
                      <a:pt x="19355" y="9808"/>
                    </a:cubicBezTo>
                    <a:cubicBezTo>
                      <a:pt x="19521" y="9774"/>
                      <a:pt x="19521" y="9508"/>
                      <a:pt x="19355" y="9508"/>
                    </a:cubicBezTo>
                    <a:cubicBezTo>
                      <a:pt x="19347" y="9506"/>
                      <a:pt x="19339" y="9505"/>
                      <a:pt x="19332" y="9505"/>
                    </a:cubicBezTo>
                    <a:close/>
                    <a:moveTo>
                      <a:pt x="22267" y="9505"/>
                    </a:moveTo>
                    <a:cubicBezTo>
                      <a:pt x="22124" y="9505"/>
                      <a:pt x="22131" y="9808"/>
                      <a:pt x="22290" y="9808"/>
                    </a:cubicBezTo>
                    <a:cubicBezTo>
                      <a:pt x="22457" y="9774"/>
                      <a:pt x="22457" y="9508"/>
                      <a:pt x="22290" y="9508"/>
                    </a:cubicBezTo>
                    <a:cubicBezTo>
                      <a:pt x="22282" y="9506"/>
                      <a:pt x="22274" y="9505"/>
                      <a:pt x="22267" y="9505"/>
                    </a:cubicBezTo>
                    <a:close/>
                    <a:moveTo>
                      <a:pt x="9181" y="11409"/>
                    </a:moveTo>
                    <a:cubicBezTo>
                      <a:pt x="9003" y="11409"/>
                      <a:pt x="9172" y="11620"/>
                      <a:pt x="9264" y="11620"/>
                    </a:cubicBezTo>
                    <a:cubicBezTo>
                      <a:pt x="9293" y="11620"/>
                      <a:pt x="9314" y="11599"/>
                      <a:pt x="9314" y="11542"/>
                    </a:cubicBezTo>
                    <a:cubicBezTo>
                      <a:pt x="9314" y="11476"/>
                      <a:pt x="9281" y="11409"/>
                      <a:pt x="9214" y="11409"/>
                    </a:cubicBezTo>
                    <a:close/>
                    <a:moveTo>
                      <a:pt x="17920" y="11409"/>
                    </a:moveTo>
                    <a:cubicBezTo>
                      <a:pt x="17743" y="11409"/>
                      <a:pt x="17931" y="11620"/>
                      <a:pt x="18032" y="11620"/>
                    </a:cubicBezTo>
                    <a:cubicBezTo>
                      <a:pt x="18064" y="11620"/>
                      <a:pt x="18087" y="11599"/>
                      <a:pt x="18087" y="11542"/>
                    </a:cubicBezTo>
                    <a:cubicBezTo>
                      <a:pt x="18087" y="11476"/>
                      <a:pt x="18020" y="11442"/>
                      <a:pt x="17987" y="11409"/>
                    </a:cubicBezTo>
                    <a:close/>
                    <a:moveTo>
                      <a:pt x="20856" y="11409"/>
                    </a:moveTo>
                    <a:cubicBezTo>
                      <a:pt x="20678" y="11409"/>
                      <a:pt x="20847" y="11620"/>
                      <a:pt x="20939" y="11620"/>
                    </a:cubicBezTo>
                    <a:cubicBezTo>
                      <a:pt x="20968" y="11620"/>
                      <a:pt x="20989" y="11599"/>
                      <a:pt x="20989" y="11542"/>
                    </a:cubicBezTo>
                    <a:cubicBezTo>
                      <a:pt x="20989" y="11476"/>
                      <a:pt x="20956" y="11442"/>
                      <a:pt x="20889" y="11409"/>
                    </a:cubicBezTo>
                    <a:close/>
                    <a:moveTo>
                      <a:pt x="23758" y="11409"/>
                    </a:moveTo>
                    <a:cubicBezTo>
                      <a:pt x="23581" y="11409"/>
                      <a:pt x="23768" y="11620"/>
                      <a:pt x="23869" y="11620"/>
                    </a:cubicBezTo>
                    <a:cubicBezTo>
                      <a:pt x="23901" y="11620"/>
                      <a:pt x="23924" y="11599"/>
                      <a:pt x="23924" y="11542"/>
                    </a:cubicBezTo>
                    <a:cubicBezTo>
                      <a:pt x="23924" y="11476"/>
                      <a:pt x="23891" y="11442"/>
                      <a:pt x="23824" y="11409"/>
                    </a:cubicBezTo>
                    <a:close/>
                    <a:moveTo>
                      <a:pt x="26626" y="11409"/>
                    </a:moveTo>
                    <a:cubicBezTo>
                      <a:pt x="26449" y="11409"/>
                      <a:pt x="26637" y="11620"/>
                      <a:pt x="26738" y="11620"/>
                    </a:cubicBezTo>
                    <a:cubicBezTo>
                      <a:pt x="26770" y="11620"/>
                      <a:pt x="26793" y="11599"/>
                      <a:pt x="26793" y="11542"/>
                    </a:cubicBezTo>
                    <a:cubicBezTo>
                      <a:pt x="26793" y="11476"/>
                      <a:pt x="26760" y="11442"/>
                      <a:pt x="26693" y="11409"/>
                    </a:cubicBezTo>
                    <a:close/>
                    <a:moveTo>
                      <a:pt x="6245" y="11409"/>
                    </a:moveTo>
                    <a:cubicBezTo>
                      <a:pt x="6078" y="11442"/>
                      <a:pt x="6078" y="11676"/>
                      <a:pt x="6245" y="11709"/>
                    </a:cubicBezTo>
                    <a:cubicBezTo>
                      <a:pt x="6412" y="11676"/>
                      <a:pt x="6412" y="11442"/>
                      <a:pt x="6245" y="11409"/>
                    </a:cubicBezTo>
                    <a:close/>
                    <a:moveTo>
                      <a:pt x="12060" y="11407"/>
                    </a:moveTo>
                    <a:cubicBezTo>
                      <a:pt x="11916" y="11407"/>
                      <a:pt x="11924" y="11709"/>
                      <a:pt x="12083" y="11709"/>
                    </a:cubicBezTo>
                    <a:cubicBezTo>
                      <a:pt x="12249" y="11676"/>
                      <a:pt x="12249" y="11442"/>
                      <a:pt x="12083" y="11409"/>
                    </a:cubicBezTo>
                    <a:cubicBezTo>
                      <a:pt x="12075" y="11407"/>
                      <a:pt x="12067" y="11407"/>
                      <a:pt x="12060" y="11407"/>
                    </a:cubicBezTo>
                    <a:close/>
                    <a:moveTo>
                      <a:pt x="14995" y="11407"/>
                    </a:moveTo>
                    <a:cubicBezTo>
                      <a:pt x="14852" y="11407"/>
                      <a:pt x="14859" y="11709"/>
                      <a:pt x="15018" y="11709"/>
                    </a:cubicBezTo>
                    <a:cubicBezTo>
                      <a:pt x="15185" y="11676"/>
                      <a:pt x="15185" y="11442"/>
                      <a:pt x="15018" y="11409"/>
                    </a:cubicBezTo>
                    <a:cubicBezTo>
                      <a:pt x="15010" y="11407"/>
                      <a:pt x="15003" y="11407"/>
                      <a:pt x="14995" y="11407"/>
                    </a:cubicBezTo>
                    <a:close/>
                    <a:moveTo>
                      <a:pt x="7746" y="13310"/>
                    </a:moveTo>
                    <a:cubicBezTo>
                      <a:pt x="7540" y="13310"/>
                      <a:pt x="7733" y="13550"/>
                      <a:pt x="7831" y="13550"/>
                    </a:cubicBezTo>
                    <a:cubicBezTo>
                      <a:pt x="7859" y="13550"/>
                      <a:pt x="7880" y="13530"/>
                      <a:pt x="7880" y="13477"/>
                    </a:cubicBezTo>
                    <a:cubicBezTo>
                      <a:pt x="7880" y="13377"/>
                      <a:pt x="7813" y="13310"/>
                      <a:pt x="7746" y="13310"/>
                    </a:cubicBezTo>
                    <a:close/>
                    <a:moveTo>
                      <a:pt x="19421" y="13310"/>
                    </a:moveTo>
                    <a:cubicBezTo>
                      <a:pt x="19215" y="13310"/>
                      <a:pt x="19408" y="13550"/>
                      <a:pt x="19506" y="13550"/>
                    </a:cubicBezTo>
                    <a:cubicBezTo>
                      <a:pt x="19534" y="13550"/>
                      <a:pt x="19555" y="13530"/>
                      <a:pt x="19555" y="13477"/>
                    </a:cubicBezTo>
                    <a:cubicBezTo>
                      <a:pt x="19555" y="13410"/>
                      <a:pt x="19488" y="13344"/>
                      <a:pt x="19421" y="13310"/>
                    </a:cubicBezTo>
                    <a:close/>
                    <a:moveTo>
                      <a:pt x="22323" y="13310"/>
                    </a:moveTo>
                    <a:cubicBezTo>
                      <a:pt x="22143" y="13310"/>
                      <a:pt x="22342" y="13550"/>
                      <a:pt x="22425" y="13550"/>
                    </a:cubicBezTo>
                    <a:cubicBezTo>
                      <a:pt x="22450" y="13550"/>
                      <a:pt x="22464" y="13530"/>
                      <a:pt x="22457" y="13477"/>
                    </a:cubicBezTo>
                    <a:cubicBezTo>
                      <a:pt x="22457" y="13410"/>
                      <a:pt x="22423" y="13344"/>
                      <a:pt x="22357" y="13310"/>
                    </a:cubicBezTo>
                    <a:close/>
                    <a:moveTo>
                      <a:pt x="10648" y="13310"/>
                    </a:moveTo>
                    <a:cubicBezTo>
                      <a:pt x="10482" y="13344"/>
                      <a:pt x="10482" y="13577"/>
                      <a:pt x="10648" y="13610"/>
                    </a:cubicBezTo>
                    <a:cubicBezTo>
                      <a:pt x="10815" y="13577"/>
                      <a:pt x="10815" y="13344"/>
                      <a:pt x="10648" y="13310"/>
                    </a:cubicBezTo>
                    <a:close/>
                    <a:moveTo>
                      <a:pt x="4832" y="13308"/>
                    </a:moveTo>
                    <a:cubicBezTo>
                      <a:pt x="4825" y="13308"/>
                      <a:pt x="4818" y="13309"/>
                      <a:pt x="4811" y="13310"/>
                    </a:cubicBezTo>
                    <a:cubicBezTo>
                      <a:pt x="4644" y="13344"/>
                      <a:pt x="4644" y="13577"/>
                      <a:pt x="4811" y="13610"/>
                    </a:cubicBezTo>
                    <a:cubicBezTo>
                      <a:pt x="4818" y="13612"/>
                      <a:pt x="4825" y="13613"/>
                      <a:pt x="4832" y="13613"/>
                    </a:cubicBezTo>
                    <a:cubicBezTo>
                      <a:pt x="4971" y="13613"/>
                      <a:pt x="4971" y="13308"/>
                      <a:pt x="4832" y="13308"/>
                    </a:cubicBezTo>
                    <a:close/>
                    <a:moveTo>
                      <a:pt x="13605" y="13308"/>
                    </a:moveTo>
                    <a:cubicBezTo>
                      <a:pt x="13598" y="13308"/>
                      <a:pt x="13591" y="13309"/>
                      <a:pt x="13584" y="13310"/>
                    </a:cubicBezTo>
                    <a:cubicBezTo>
                      <a:pt x="13384" y="13344"/>
                      <a:pt x="13384" y="13577"/>
                      <a:pt x="13584" y="13610"/>
                    </a:cubicBezTo>
                    <a:cubicBezTo>
                      <a:pt x="13591" y="13612"/>
                      <a:pt x="13598" y="13613"/>
                      <a:pt x="13605" y="13613"/>
                    </a:cubicBezTo>
                    <a:cubicBezTo>
                      <a:pt x="13744" y="13613"/>
                      <a:pt x="13744" y="13308"/>
                      <a:pt x="13605" y="13308"/>
                    </a:cubicBezTo>
                    <a:close/>
                    <a:moveTo>
                      <a:pt x="16507" y="13308"/>
                    </a:moveTo>
                    <a:cubicBezTo>
                      <a:pt x="16500" y="13308"/>
                      <a:pt x="16493" y="13309"/>
                      <a:pt x="16486" y="13310"/>
                    </a:cubicBezTo>
                    <a:cubicBezTo>
                      <a:pt x="16319" y="13344"/>
                      <a:pt x="16319" y="13577"/>
                      <a:pt x="16486" y="13610"/>
                    </a:cubicBezTo>
                    <a:cubicBezTo>
                      <a:pt x="16493" y="13612"/>
                      <a:pt x="16500" y="13613"/>
                      <a:pt x="16507" y="13613"/>
                    </a:cubicBezTo>
                    <a:cubicBezTo>
                      <a:pt x="16646" y="13613"/>
                      <a:pt x="16646" y="13308"/>
                      <a:pt x="16507" y="13308"/>
                    </a:cubicBezTo>
                    <a:close/>
                    <a:moveTo>
                      <a:pt x="25280" y="13308"/>
                    </a:moveTo>
                    <a:cubicBezTo>
                      <a:pt x="25273" y="13308"/>
                      <a:pt x="25266" y="13309"/>
                      <a:pt x="25259" y="13310"/>
                    </a:cubicBezTo>
                    <a:cubicBezTo>
                      <a:pt x="25059" y="13344"/>
                      <a:pt x="25059" y="13577"/>
                      <a:pt x="25259" y="13610"/>
                    </a:cubicBezTo>
                    <a:cubicBezTo>
                      <a:pt x="25266" y="13612"/>
                      <a:pt x="25273" y="13613"/>
                      <a:pt x="25280" y="13613"/>
                    </a:cubicBezTo>
                    <a:cubicBezTo>
                      <a:pt x="25419" y="13613"/>
                      <a:pt x="25419" y="13308"/>
                      <a:pt x="25280" y="13308"/>
                    </a:cubicBezTo>
                    <a:close/>
                    <a:moveTo>
                      <a:pt x="9114" y="15212"/>
                    </a:moveTo>
                    <a:cubicBezTo>
                      <a:pt x="8933" y="15212"/>
                      <a:pt x="9132" y="15452"/>
                      <a:pt x="9231" y="15452"/>
                    </a:cubicBezTo>
                    <a:cubicBezTo>
                      <a:pt x="9260" y="15452"/>
                      <a:pt x="9281" y="15431"/>
                      <a:pt x="9281" y="15378"/>
                    </a:cubicBezTo>
                    <a:cubicBezTo>
                      <a:pt x="9281" y="15312"/>
                      <a:pt x="9247" y="15245"/>
                      <a:pt x="9214" y="15212"/>
                    </a:cubicBezTo>
                    <a:close/>
                    <a:moveTo>
                      <a:pt x="17887" y="15212"/>
                    </a:moveTo>
                    <a:cubicBezTo>
                      <a:pt x="17680" y="15212"/>
                      <a:pt x="17874" y="15452"/>
                      <a:pt x="17971" y="15452"/>
                    </a:cubicBezTo>
                    <a:cubicBezTo>
                      <a:pt x="18000" y="15452"/>
                      <a:pt x="18020" y="15431"/>
                      <a:pt x="18020" y="15378"/>
                    </a:cubicBezTo>
                    <a:cubicBezTo>
                      <a:pt x="18020" y="15312"/>
                      <a:pt x="18020" y="15245"/>
                      <a:pt x="17987" y="15212"/>
                    </a:cubicBezTo>
                    <a:close/>
                    <a:moveTo>
                      <a:pt x="20789" y="15212"/>
                    </a:moveTo>
                    <a:cubicBezTo>
                      <a:pt x="20608" y="15212"/>
                      <a:pt x="20807" y="15452"/>
                      <a:pt x="20906" y="15452"/>
                    </a:cubicBezTo>
                    <a:cubicBezTo>
                      <a:pt x="20935" y="15452"/>
                      <a:pt x="20956" y="15431"/>
                      <a:pt x="20956" y="15378"/>
                    </a:cubicBezTo>
                    <a:cubicBezTo>
                      <a:pt x="20956" y="15312"/>
                      <a:pt x="20922" y="15245"/>
                      <a:pt x="20889" y="15212"/>
                    </a:cubicBezTo>
                    <a:close/>
                    <a:moveTo>
                      <a:pt x="23724" y="15212"/>
                    </a:moveTo>
                    <a:cubicBezTo>
                      <a:pt x="23518" y="15212"/>
                      <a:pt x="23711" y="15452"/>
                      <a:pt x="23809" y="15452"/>
                    </a:cubicBezTo>
                    <a:cubicBezTo>
                      <a:pt x="23837" y="15452"/>
                      <a:pt x="23858" y="15431"/>
                      <a:pt x="23858" y="15378"/>
                    </a:cubicBezTo>
                    <a:cubicBezTo>
                      <a:pt x="23858" y="15312"/>
                      <a:pt x="23858" y="15245"/>
                      <a:pt x="23824" y="15212"/>
                    </a:cubicBezTo>
                    <a:close/>
                    <a:moveTo>
                      <a:pt x="6212" y="15212"/>
                    </a:moveTo>
                    <a:cubicBezTo>
                      <a:pt x="6012" y="15245"/>
                      <a:pt x="6012" y="15478"/>
                      <a:pt x="6212" y="15512"/>
                    </a:cubicBezTo>
                    <a:cubicBezTo>
                      <a:pt x="6379" y="15478"/>
                      <a:pt x="6379" y="15245"/>
                      <a:pt x="6212" y="15212"/>
                    </a:cubicBezTo>
                    <a:close/>
                    <a:moveTo>
                      <a:pt x="12024" y="15209"/>
                    </a:moveTo>
                    <a:cubicBezTo>
                      <a:pt x="11858" y="15209"/>
                      <a:pt x="11858" y="15514"/>
                      <a:pt x="12024" y="15514"/>
                    </a:cubicBezTo>
                    <a:cubicBezTo>
                      <a:pt x="12032" y="15514"/>
                      <a:pt x="12041" y="15513"/>
                      <a:pt x="12049" y="15512"/>
                    </a:cubicBezTo>
                    <a:cubicBezTo>
                      <a:pt x="12216" y="15478"/>
                      <a:pt x="12216" y="15245"/>
                      <a:pt x="12049" y="15212"/>
                    </a:cubicBezTo>
                    <a:cubicBezTo>
                      <a:pt x="12041" y="15210"/>
                      <a:pt x="12032" y="15209"/>
                      <a:pt x="12024" y="15209"/>
                    </a:cubicBezTo>
                    <a:close/>
                    <a:moveTo>
                      <a:pt x="14931" y="15209"/>
                    </a:moveTo>
                    <a:cubicBezTo>
                      <a:pt x="14792" y="15209"/>
                      <a:pt x="14792" y="15514"/>
                      <a:pt x="14931" y="15514"/>
                    </a:cubicBezTo>
                    <a:cubicBezTo>
                      <a:pt x="14937" y="15514"/>
                      <a:pt x="14944" y="15513"/>
                      <a:pt x="14951" y="15512"/>
                    </a:cubicBezTo>
                    <a:cubicBezTo>
                      <a:pt x="15118" y="15478"/>
                      <a:pt x="15118" y="15245"/>
                      <a:pt x="14951" y="15212"/>
                    </a:cubicBezTo>
                    <a:cubicBezTo>
                      <a:pt x="14944" y="15210"/>
                      <a:pt x="14937" y="15209"/>
                      <a:pt x="14931" y="15209"/>
                    </a:cubicBezTo>
                    <a:close/>
                    <a:moveTo>
                      <a:pt x="7713" y="17113"/>
                    </a:moveTo>
                    <a:cubicBezTo>
                      <a:pt x="7506" y="17113"/>
                      <a:pt x="7700" y="17353"/>
                      <a:pt x="7797" y="17353"/>
                    </a:cubicBezTo>
                    <a:cubicBezTo>
                      <a:pt x="7826" y="17353"/>
                      <a:pt x="7846" y="17333"/>
                      <a:pt x="7846" y="17280"/>
                    </a:cubicBezTo>
                    <a:cubicBezTo>
                      <a:pt x="7846" y="17213"/>
                      <a:pt x="7813" y="17146"/>
                      <a:pt x="7746" y="17146"/>
                    </a:cubicBezTo>
                    <a:lnTo>
                      <a:pt x="7713" y="17113"/>
                    </a:lnTo>
                    <a:close/>
                    <a:moveTo>
                      <a:pt x="19388" y="17113"/>
                    </a:moveTo>
                    <a:cubicBezTo>
                      <a:pt x="19181" y="17113"/>
                      <a:pt x="19375" y="17353"/>
                      <a:pt x="19472" y="17353"/>
                    </a:cubicBezTo>
                    <a:cubicBezTo>
                      <a:pt x="19501" y="17353"/>
                      <a:pt x="19521" y="17333"/>
                      <a:pt x="19521" y="17280"/>
                    </a:cubicBezTo>
                    <a:cubicBezTo>
                      <a:pt x="19521" y="17213"/>
                      <a:pt x="19488" y="17146"/>
                      <a:pt x="19421" y="17146"/>
                    </a:cubicBezTo>
                    <a:lnTo>
                      <a:pt x="19388" y="17113"/>
                    </a:lnTo>
                    <a:close/>
                    <a:moveTo>
                      <a:pt x="22290" y="17113"/>
                    </a:moveTo>
                    <a:cubicBezTo>
                      <a:pt x="22109" y="17113"/>
                      <a:pt x="22308" y="17353"/>
                      <a:pt x="22392" y="17353"/>
                    </a:cubicBezTo>
                    <a:cubicBezTo>
                      <a:pt x="22416" y="17353"/>
                      <a:pt x="22431" y="17333"/>
                      <a:pt x="22423" y="17280"/>
                    </a:cubicBezTo>
                    <a:cubicBezTo>
                      <a:pt x="22423" y="17213"/>
                      <a:pt x="22423" y="17146"/>
                      <a:pt x="22357" y="17146"/>
                    </a:cubicBezTo>
                    <a:lnTo>
                      <a:pt x="22290" y="17113"/>
                    </a:lnTo>
                    <a:close/>
                    <a:moveTo>
                      <a:pt x="10615" y="17113"/>
                    </a:moveTo>
                    <a:cubicBezTo>
                      <a:pt x="10448" y="17146"/>
                      <a:pt x="10448" y="17380"/>
                      <a:pt x="10615" y="17413"/>
                    </a:cubicBezTo>
                    <a:cubicBezTo>
                      <a:pt x="10782" y="17380"/>
                      <a:pt x="10782" y="17146"/>
                      <a:pt x="10615" y="17113"/>
                    </a:cubicBezTo>
                    <a:close/>
                    <a:moveTo>
                      <a:pt x="4777" y="17113"/>
                    </a:moveTo>
                    <a:cubicBezTo>
                      <a:pt x="4611" y="17146"/>
                      <a:pt x="4611" y="17380"/>
                      <a:pt x="4777" y="17413"/>
                    </a:cubicBezTo>
                    <a:cubicBezTo>
                      <a:pt x="4785" y="17415"/>
                      <a:pt x="4793" y="17416"/>
                      <a:pt x="4800" y="17416"/>
                    </a:cubicBezTo>
                    <a:cubicBezTo>
                      <a:pt x="4944" y="17416"/>
                      <a:pt x="4936" y="17113"/>
                      <a:pt x="4777" y="17113"/>
                    </a:cubicBezTo>
                    <a:close/>
                    <a:moveTo>
                      <a:pt x="13550" y="17113"/>
                    </a:moveTo>
                    <a:cubicBezTo>
                      <a:pt x="13350" y="17146"/>
                      <a:pt x="13350" y="17380"/>
                      <a:pt x="13550" y="17413"/>
                    </a:cubicBezTo>
                    <a:cubicBezTo>
                      <a:pt x="13558" y="17415"/>
                      <a:pt x="13566" y="17416"/>
                      <a:pt x="13573" y="17416"/>
                    </a:cubicBezTo>
                    <a:cubicBezTo>
                      <a:pt x="13717" y="17416"/>
                      <a:pt x="13709" y="17113"/>
                      <a:pt x="13550" y="17113"/>
                    </a:cubicBezTo>
                    <a:close/>
                    <a:moveTo>
                      <a:pt x="16452" y="17113"/>
                    </a:moveTo>
                    <a:cubicBezTo>
                      <a:pt x="16286" y="17146"/>
                      <a:pt x="16286" y="17380"/>
                      <a:pt x="16452" y="17413"/>
                    </a:cubicBezTo>
                    <a:cubicBezTo>
                      <a:pt x="16460" y="17415"/>
                      <a:pt x="16468" y="17416"/>
                      <a:pt x="16475" y="17416"/>
                    </a:cubicBezTo>
                    <a:cubicBezTo>
                      <a:pt x="16619" y="17416"/>
                      <a:pt x="16611" y="17113"/>
                      <a:pt x="16452" y="17113"/>
                    </a:cubicBezTo>
                    <a:close/>
                    <a:moveTo>
                      <a:pt x="25225" y="17113"/>
                    </a:moveTo>
                    <a:cubicBezTo>
                      <a:pt x="25025" y="17146"/>
                      <a:pt x="25025" y="17380"/>
                      <a:pt x="25225" y="17413"/>
                    </a:cubicBezTo>
                    <a:cubicBezTo>
                      <a:pt x="25233" y="17415"/>
                      <a:pt x="25241" y="17416"/>
                      <a:pt x="25248" y="17416"/>
                    </a:cubicBezTo>
                    <a:cubicBezTo>
                      <a:pt x="25392" y="17416"/>
                      <a:pt x="25384" y="17113"/>
                      <a:pt x="25225" y="17113"/>
                    </a:cubicBezTo>
                    <a:close/>
                    <a:moveTo>
                      <a:pt x="3318" y="19046"/>
                    </a:moveTo>
                    <a:cubicBezTo>
                      <a:pt x="3183" y="19046"/>
                      <a:pt x="3366" y="19255"/>
                      <a:pt x="3460" y="19255"/>
                    </a:cubicBezTo>
                    <a:cubicBezTo>
                      <a:pt x="3489" y="19255"/>
                      <a:pt x="3510" y="19234"/>
                      <a:pt x="3510" y="19181"/>
                    </a:cubicBezTo>
                    <a:cubicBezTo>
                      <a:pt x="3510" y="19081"/>
                      <a:pt x="3443" y="19048"/>
                      <a:pt x="3343" y="19048"/>
                    </a:cubicBezTo>
                    <a:cubicBezTo>
                      <a:pt x="3334" y="19046"/>
                      <a:pt x="3325" y="19046"/>
                      <a:pt x="3318" y="19046"/>
                    </a:cubicBezTo>
                    <a:close/>
                    <a:moveTo>
                      <a:pt x="12091" y="19046"/>
                    </a:moveTo>
                    <a:cubicBezTo>
                      <a:pt x="11954" y="19046"/>
                      <a:pt x="12118" y="19255"/>
                      <a:pt x="12204" y="19255"/>
                    </a:cubicBezTo>
                    <a:cubicBezTo>
                      <a:pt x="12230" y="19255"/>
                      <a:pt x="12249" y="19234"/>
                      <a:pt x="12249" y="19181"/>
                    </a:cubicBezTo>
                    <a:cubicBezTo>
                      <a:pt x="12249" y="19114"/>
                      <a:pt x="12183" y="19048"/>
                      <a:pt x="12116" y="19048"/>
                    </a:cubicBezTo>
                    <a:cubicBezTo>
                      <a:pt x="12107" y="19046"/>
                      <a:pt x="12098" y="19046"/>
                      <a:pt x="12091" y="19046"/>
                    </a:cubicBezTo>
                    <a:close/>
                    <a:moveTo>
                      <a:pt x="14993" y="19046"/>
                    </a:moveTo>
                    <a:cubicBezTo>
                      <a:pt x="14858" y="19046"/>
                      <a:pt x="15041" y="19255"/>
                      <a:pt x="15135" y="19255"/>
                    </a:cubicBezTo>
                    <a:cubicBezTo>
                      <a:pt x="15164" y="19255"/>
                      <a:pt x="15185" y="19234"/>
                      <a:pt x="15185" y="19181"/>
                    </a:cubicBezTo>
                    <a:cubicBezTo>
                      <a:pt x="15185" y="19114"/>
                      <a:pt x="15118" y="19048"/>
                      <a:pt x="15051" y="19048"/>
                    </a:cubicBezTo>
                    <a:lnTo>
                      <a:pt x="15018" y="19048"/>
                    </a:lnTo>
                    <a:cubicBezTo>
                      <a:pt x="15009" y="19046"/>
                      <a:pt x="15000" y="19046"/>
                      <a:pt x="14993" y="19046"/>
                    </a:cubicBezTo>
                    <a:close/>
                    <a:moveTo>
                      <a:pt x="17928" y="19046"/>
                    </a:moveTo>
                    <a:cubicBezTo>
                      <a:pt x="17792" y="19046"/>
                      <a:pt x="17956" y="19255"/>
                      <a:pt x="18041" y="19255"/>
                    </a:cubicBezTo>
                    <a:cubicBezTo>
                      <a:pt x="18068" y="19255"/>
                      <a:pt x="18087" y="19234"/>
                      <a:pt x="18087" y="19181"/>
                    </a:cubicBezTo>
                    <a:cubicBezTo>
                      <a:pt x="18087" y="19114"/>
                      <a:pt x="18054" y="19048"/>
                      <a:pt x="17987" y="19048"/>
                    </a:cubicBezTo>
                    <a:lnTo>
                      <a:pt x="17954" y="19048"/>
                    </a:lnTo>
                    <a:cubicBezTo>
                      <a:pt x="17944" y="19046"/>
                      <a:pt x="17936" y="19046"/>
                      <a:pt x="17928" y="19046"/>
                    </a:cubicBezTo>
                    <a:close/>
                    <a:moveTo>
                      <a:pt x="6279" y="19048"/>
                    </a:moveTo>
                    <a:cubicBezTo>
                      <a:pt x="6112" y="19048"/>
                      <a:pt x="6112" y="19315"/>
                      <a:pt x="6279" y="19315"/>
                    </a:cubicBezTo>
                    <a:cubicBezTo>
                      <a:pt x="6445" y="19315"/>
                      <a:pt x="6445" y="19048"/>
                      <a:pt x="6279" y="19048"/>
                    </a:cubicBezTo>
                    <a:close/>
                    <a:moveTo>
                      <a:pt x="9203" y="19045"/>
                    </a:moveTo>
                    <a:cubicBezTo>
                      <a:pt x="9196" y="19045"/>
                      <a:pt x="9189" y="19046"/>
                      <a:pt x="9181" y="19048"/>
                    </a:cubicBezTo>
                    <a:cubicBezTo>
                      <a:pt x="9014" y="19048"/>
                      <a:pt x="9014" y="19315"/>
                      <a:pt x="9181" y="19315"/>
                    </a:cubicBezTo>
                    <a:cubicBezTo>
                      <a:pt x="9189" y="19316"/>
                      <a:pt x="9196" y="19317"/>
                      <a:pt x="9203" y="19317"/>
                    </a:cubicBezTo>
                    <a:cubicBezTo>
                      <a:pt x="9340" y="19317"/>
                      <a:pt x="9340" y="19045"/>
                      <a:pt x="9203" y="19045"/>
                    </a:cubicBezTo>
                    <a:close/>
                    <a:moveTo>
                      <a:pt x="20878" y="19045"/>
                    </a:moveTo>
                    <a:cubicBezTo>
                      <a:pt x="20871" y="19045"/>
                      <a:pt x="20864" y="19046"/>
                      <a:pt x="20856" y="19048"/>
                    </a:cubicBezTo>
                    <a:cubicBezTo>
                      <a:pt x="20689" y="19048"/>
                      <a:pt x="20689" y="19315"/>
                      <a:pt x="20856" y="19315"/>
                    </a:cubicBezTo>
                    <a:cubicBezTo>
                      <a:pt x="20864" y="19316"/>
                      <a:pt x="20871" y="19317"/>
                      <a:pt x="20878" y="19317"/>
                    </a:cubicBezTo>
                    <a:cubicBezTo>
                      <a:pt x="21015" y="19317"/>
                      <a:pt x="21015" y="19045"/>
                      <a:pt x="20878" y="19045"/>
                    </a:cubicBezTo>
                    <a:close/>
                    <a:moveTo>
                      <a:pt x="23814" y="19045"/>
                    </a:moveTo>
                    <a:cubicBezTo>
                      <a:pt x="23807" y="19045"/>
                      <a:pt x="23799" y="19046"/>
                      <a:pt x="23791" y="19048"/>
                    </a:cubicBezTo>
                    <a:cubicBezTo>
                      <a:pt x="23624" y="19048"/>
                      <a:pt x="23624" y="19315"/>
                      <a:pt x="23791" y="19315"/>
                    </a:cubicBezTo>
                    <a:cubicBezTo>
                      <a:pt x="23799" y="19316"/>
                      <a:pt x="23807" y="19317"/>
                      <a:pt x="23814" y="19317"/>
                    </a:cubicBezTo>
                    <a:cubicBezTo>
                      <a:pt x="23950" y="19317"/>
                      <a:pt x="23950" y="19045"/>
                      <a:pt x="23814" y="19045"/>
                    </a:cubicBezTo>
                    <a:close/>
                    <a:moveTo>
                      <a:pt x="1750" y="20947"/>
                    </a:moveTo>
                    <a:cubicBezTo>
                      <a:pt x="1616" y="20947"/>
                      <a:pt x="1798" y="21156"/>
                      <a:pt x="1892" y="21156"/>
                    </a:cubicBezTo>
                    <a:cubicBezTo>
                      <a:pt x="1921" y="21156"/>
                      <a:pt x="1942" y="21136"/>
                      <a:pt x="1942" y="21083"/>
                    </a:cubicBezTo>
                    <a:cubicBezTo>
                      <a:pt x="1942" y="21016"/>
                      <a:pt x="1942" y="20982"/>
                      <a:pt x="1875" y="20949"/>
                    </a:cubicBezTo>
                    <a:lnTo>
                      <a:pt x="1775" y="20949"/>
                    </a:lnTo>
                    <a:cubicBezTo>
                      <a:pt x="1766" y="20948"/>
                      <a:pt x="1757" y="20947"/>
                      <a:pt x="1750" y="20947"/>
                    </a:cubicBezTo>
                    <a:close/>
                    <a:moveTo>
                      <a:pt x="4685" y="20947"/>
                    </a:moveTo>
                    <a:cubicBezTo>
                      <a:pt x="4549" y="20947"/>
                      <a:pt x="4713" y="21156"/>
                      <a:pt x="4798" y="21156"/>
                    </a:cubicBezTo>
                    <a:cubicBezTo>
                      <a:pt x="4825" y="21156"/>
                      <a:pt x="4844" y="21136"/>
                      <a:pt x="4844" y="21083"/>
                    </a:cubicBezTo>
                    <a:cubicBezTo>
                      <a:pt x="4878" y="21016"/>
                      <a:pt x="4844" y="20982"/>
                      <a:pt x="4811" y="20949"/>
                    </a:cubicBezTo>
                    <a:lnTo>
                      <a:pt x="4711" y="20949"/>
                    </a:lnTo>
                    <a:cubicBezTo>
                      <a:pt x="4701" y="20948"/>
                      <a:pt x="4693" y="20947"/>
                      <a:pt x="4685" y="20947"/>
                    </a:cubicBezTo>
                    <a:close/>
                    <a:moveTo>
                      <a:pt x="13425" y="20947"/>
                    </a:moveTo>
                    <a:cubicBezTo>
                      <a:pt x="13291" y="20947"/>
                      <a:pt x="13473" y="21156"/>
                      <a:pt x="13567" y="21156"/>
                    </a:cubicBezTo>
                    <a:cubicBezTo>
                      <a:pt x="13596" y="21156"/>
                      <a:pt x="13617" y="21136"/>
                      <a:pt x="13617" y="21083"/>
                    </a:cubicBezTo>
                    <a:cubicBezTo>
                      <a:pt x="13617" y="21049"/>
                      <a:pt x="13617" y="20982"/>
                      <a:pt x="13584" y="20949"/>
                    </a:cubicBezTo>
                    <a:lnTo>
                      <a:pt x="13450" y="20949"/>
                    </a:lnTo>
                    <a:cubicBezTo>
                      <a:pt x="13441" y="20948"/>
                      <a:pt x="13432" y="20947"/>
                      <a:pt x="13425" y="20947"/>
                    </a:cubicBezTo>
                    <a:close/>
                    <a:moveTo>
                      <a:pt x="16360" y="20947"/>
                    </a:moveTo>
                    <a:cubicBezTo>
                      <a:pt x="16224" y="20947"/>
                      <a:pt x="16388" y="21156"/>
                      <a:pt x="16473" y="21156"/>
                    </a:cubicBezTo>
                    <a:cubicBezTo>
                      <a:pt x="16500" y="21156"/>
                      <a:pt x="16519" y="21136"/>
                      <a:pt x="16519" y="21083"/>
                    </a:cubicBezTo>
                    <a:cubicBezTo>
                      <a:pt x="16553" y="21049"/>
                      <a:pt x="16553" y="20982"/>
                      <a:pt x="16519" y="20949"/>
                    </a:cubicBezTo>
                    <a:lnTo>
                      <a:pt x="16386" y="20949"/>
                    </a:lnTo>
                    <a:cubicBezTo>
                      <a:pt x="16376" y="20948"/>
                      <a:pt x="16368" y="20947"/>
                      <a:pt x="16360" y="20947"/>
                    </a:cubicBezTo>
                    <a:close/>
                    <a:moveTo>
                      <a:pt x="25100" y="20947"/>
                    </a:moveTo>
                    <a:cubicBezTo>
                      <a:pt x="24966" y="20947"/>
                      <a:pt x="25148" y="21156"/>
                      <a:pt x="25242" y="21156"/>
                    </a:cubicBezTo>
                    <a:cubicBezTo>
                      <a:pt x="25271" y="21156"/>
                      <a:pt x="25292" y="21136"/>
                      <a:pt x="25292" y="21083"/>
                    </a:cubicBezTo>
                    <a:cubicBezTo>
                      <a:pt x="25292" y="21049"/>
                      <a:pt x="25292" y="20982"/>
                      <a:pt x="25292" y="20949"/>
                    </a:cubicBezTo>
                    <a:lnTo>
                      <a:pt x="25125" y="20949"/>
                    </a:lnTo>
                    <a:cubicBezTo>
                      <a:pt x="25116" y="20948"/>
                      <a:pt x="25107" y="20947"/>
                      <a:pt x="25100" y="20947"/>
                    </a:cubicBezTo>
                    <a:close/>
                    <a:moveTo>
                      <a:pt x="10548" y="20949"/>
                    </a:moveTo>
                    <a:cubicBezTo>
                      <a:pt x="10381" y="20949"/>
                      <a:pt x="10381" y="21216"/>
                      <a:pt x="10548" y="21216"/>
                    </a:cubicBezTo>
                    <a:cubicBezTo>
                      <a:pt x="10715" y="21216"/>
                      <a:pt x="10715" y="20949"/>
                      <a:pt x="10548" y="20949"/>
                    </a:cubicBezTo>
                    <a:close/>
                    <a:moveTo>
                      <a:pt x="7590" y="20947"/>
                    </a:moveTo>
                    <a:cubicBezTo>
                      <a:pt x="7454" y="20947"/>
                      <a:pt x="7454" y="21218"/>
                      <a:pt x="7590" y="21218"/>
                    </a:cubicBezTo>
                    <a:cubicBezTo>
                      <a:pt x="7597" y="21218"/>
                      <a:pt x="7605" y="21218"/>
                      <a:pt x="7613" y="21216"/>
                    </a:cubicBezTo>
                    <a:cubicBezTo>
                      <a:pt x="7780" y="21216"/>
                      <a:pt x="7780" y="20949"/>
                      <a:pt x="7613" y="20949"/>
                    </a:cubicBezTo>
                    <a:cubicBezTo>
                      <a:pt x="7605" y="20947"/>
                      <a:pt x="7597" y="20947"/>
                      <a:pt x="7590" y="20947"/>
                    </a:cubicBezTo>
                    <a:close/>
                    <a:moveTo>
                      <a:pt x="19265" y="20947"/>
                    </a:moveTo>
                    <a:cubicBezTo>
                      <a:pt x="19129" y="20947"/>
                      <a:pt x="19129" y="21218"/>
                      <a:pt x="19265" y="21218"/>
                    </a:cubicBezTo>
                    <a:cubicBezTo>
                      <a:pt x="19272" y="21218"/>
                      <a:pt x="19280" y="21218"/>
                      <a:pt x="19288" y="21216"/>
                    </a:cubicBezTo>
                    <a:cubicBezTo>
                      <a:pt x="19455" y="21216"/>
                      <a:pt x="19455" y="20949"/>
                      <a:pt x="19288" y="20949"/>
                    </a:cubicBezTo>
                    <a:cubicBezTo>
                      <a:pt x="19280" y="20947"/>
                      <a:pt x="19272" y="20947"/>
                      <a:pt x="19265" y="20947"/>
                    </a:cubicBezTo>
                    <a:close/>
                    <a:moveTo>
                      <a:pt x="22201" y="20947"/>
                    </a:moveTo>
                    <a:cubicBezTo>
                      <a:pt x="22064" y="20947"/>
                      <a:pt x="22064" y="21218"/>
                      <a:pt x="22201" y="21218"/>
                    </a:cubicBezTo>
                    <a:cubicBezTo>
                      <a:pt x="22208" y="21218"/>
                      <a:pt x="22215" y="21218"/>
                      <a:pt x="22223" y="21216"/>
                    </a:cubicBezTo>
                    <a:cubicBezTo>
                      <a:pt x="22390" y="21216"/>
                      <a:pt x="22390" y="20949"/>
                      <a:pt x="22223" y="20949"/>
                    </a:cubicBezTo>
                    <a:cubicBezTo>
                      <a:pt x="22215" y="20947"/>
                      <a:pt x="22208" y="20947"/>
                      <a:pt x="22201" y="20947"/>
                    </a:cubicBezTo>
                    <a:close/>
                    <a:moveTo>
                      <a:pt x="17861" y="22848"/>
                    </a:moveTo>
                    <a:cubicBezTo>
                      <a:pt x="17725" y="22848"/>
                      <a:pt x="17889" y="23057"/>
                      <a:pt x="17975" y="23057"/>
                    </a:cubicBezTo>
                    <a:cubicBezTo>
                      <a:pt x="18001" y="23057"/>
                      <a:pt x="18020" y="23037"/>
                      <a:pt x="18020" y="22984"/>
                    </a:cubicBezTo>
                    <a:cubicBezTo>
                      <a:pt x="18020" y="22917"/>
                      <a:pt x="18020" y="22884"/>
                      <a:pt x="17987" y="22850"/>
                    </a:cubicBezTo>
                    <a:lnTo>
                      <a:pt x="17887" y="22850"/>
                    </a:lnTo>
                    <a:cubicBezTo>
                      <a:pt x="17877" y="22849"/>
                      <a:pt x="17869" y="22848"/>
                      <a:pt x="17861" y="22848"/>
                    </a:cubicBezTo>
                    <a:close/>
                    <a:moveTo>
                      <a:pt x="9114" y="22850"/>
                    </a:moveTo>
                    <a:cubicBezTo>
                      <a:pt x="8937" y="22850"/>
                      <a:pt x="9124" y="23062"/>
                      <a:pt x="9225" y="23062"/>
                    </a:cubicBezTo>
                    <a:cubicBezTo>
                      <a:pt x="9257" y="23062"/>
                      <a:pt x="9281" y="23040"/>
                      <a:pt x="9281" y="22984"/>
                    </a:cubicBezTo>
                    <a:cubicBezTo>
                      <a:pt x="9281" y="22917"/>
                      <a:pt x="9247" y="22884"/>
                      <a:pt x="9214" y="22850"/>
                    </a:cubicBezTo>
                    <a:close/>
                    <a:moveTo>
                      <a:pt x="20789" y="22850"/>
                    </a:moveTo>
                    <a:cubicBezTo>
                      <a:pt x="20612" y="22850"/>
                      <a:pt x="20799" y="23062"/>
                      <a:pt x="20900" y="23062"/>
                    </a:cubicBezTo>
                    <a:cubicBezTo>
                      <a:pt x="20932" y="23062"/>
                      <a:pt x="20956" y="23040"/>
                      <a:pt x="20956" y="22984"/>
                    </a:cubicBezTo>
                    <a:cubicBezTo>
                      <a:pt x="20956" y="22951"/>
                      <a:pt x="20922" y="22884"/>
                      <a:pt x="20889" y="22850"/>
                    </a:cubicBezTo>
                    <a:close/>
                    <a:moveTo>
                      <a:pt x="23724" y="22850"/>
                    </a:moveTo>
                    <a:cubicBezTo>
                      <a:pt x="23547" y="22850"/>
                      <a:pt x="23716" y="23062"/>
                      <a:pt x="23807" y="23062"/>
                    </a:cubicBezTo>
                    <a:cubicBezTo>
                      <a:pt x="23836" y="23062"/>
                      <a:pt x="23858" y="23040"/>
                      <a:pt x="23858" y="22984"/>
                    </a:cubicBezTo>
                    <a:cubicBezTo>
                      <a:pt x="23858" y="22951"/>
                      <a:pt x="23858" y="22884"/>
                      <a:pt x="23824" y="22850"/>
                    </a:cubicBezTo>
                    <a:close/>
                    <a:moveTo>
                      <a:pt x="3254" y="22848"/>
                    </a:moveTo>
                    <a:cubicBezTo>
                      <a:pt x="3110" y="22848"/>
                      <a:pt x="3118" y="23151"/>
                      <a:pt x="3276" y="23151"/>
                    </a:cubicBezTo>
                    <a:cubicBezTo>
                      <a:pt x="3443" y="23117"/>
                      <a:pt x="3443" y="22850"/>
                      <a:pt x="3276" y="22850"/>
                    </a:cubicBezTo>
                    <a:cubicBezTo>
                      <a:pt x="3268" y="22849"/>
                      <a:pt x="3261" y="22848"/>
                      <a:pt x="3254" y="22848"/>
                    </a:cubicBezTo>
                    <a:close/>
                    <a:moveTo>
                      <a:pt x="6212" y="22850"/>
                    </a:moveTo>
                    <a:cubicBezTo>
                      <a:pt x="6045" y="22850"/>
                      <a:pt x="6045" y="23117"/>
                      <a:pt x="6212" y="23151"/>
                    </a:cubicBezTo>
                    <a:cubicBezTo>
                      <a:pt x="6379" y="23117"/>
                      <a:pt x="6379" y="22850"/>
                      <a:pt x="6212" y="22850"/>
                    </a:cubicBezTo>
                    <a:close/>
                    <a:moveTo>
                      <a:pt x="12022" y="22848"/>
                    </a:moveTo>
                    <a:cubicBezTo>
                      <a:pt x="11850" y="22848"/>
                      <a:pt x="11859" y="23151"/>
                      <a:pt x="12049" y="23151"/>
                    </a:cubicBezTo>
                    <a:cubicBezTo>
                      <a:pt x="12216" y="23117"/>
                      <a:pt x="12216" y="22850"/>
                      <a:pt x="12049" y="22850"/>
                    </a:cubicBezTo>
                    <a:cubicBezTo>
                      <a:pt x="12040" y="22849"/>
                      <a:pt x="12031" y="22848"/>
                      <a:pt x="12022" y="22848"/>
                    </a:cubicBezTo>
                    <a:close/>
                    <a:moveTo>
                      <a:pt x="14929" y="22848"/>
                    </a:moveTo>
                    <a:cubicBezTo>
                      <a:pt x="14785" y="22848"/>
                      <a:pt x="14793" y="23151"/>
                      <a:pt x="14951" y="23151"/>
                    </a:cubicBezTo>
                    <a:cubicBezTo>
                      <a:pt x="15118" y="23117"/>
                      <a:pt x="15118" y="22850"/>
                      <a:pt x="14951" y="22850"/>
                    </a:cubicBezTo>
                    <a:cubicBezTo>
                      <a:pt x="14943" y="22849"/>
                      <a:pt x="14936" y="22848"/>
                      <a:pt x="14929" y="22848"/>
                    </a:cubicBezTo>
                    <a:close/>
                    <a:moveTo>
                      <a:pt x="7546" y="24752"/>
                    </a:moveTo>
                    <a:cubicBezTo>
                      <a:pt x="7344" y="24752"/>
                      <a:pt x="7525" y="24963"/>
                      <a:pt x="7625" y="24963"/>
                    </a:cubicBezTo>
                    <a:cubicBezTo>
                      <a:pt x="7656" y="24963"/>
                      <a:pt x="7680" y="24942"/>
                      <a:pt x="7680" y="24885"/>
                    </a:cubicBezTo>
                    <a:cubicBezTo>
                      <a:pt x="7713" y="24852"/>
                      <a:pt x="7746" y="24819"/>
                      <a:pt x="7746" y="24752"/>
                    </a:cubicBezTo>
                    <a:close/>
                    <a:moveTo>
                      <a:pt x="19221" y="24752"/>
                    </a:moveTo>
                    <a:cubicBezTo>
                      <a:pt x="19019" y="24752"/>
                      <a:pt x="19200" y="24963"/>
                      <a:pt x="19300" y="24963"/>
                    </a:cubicBezTo>
                    <a:cubicBezTo>
                      <a:pt x="19331" y="24963"/>
                      <a:pt x="19355" y="24942"/>
                      <a:pt x="19355" y="24885"/>
                    </a:cubicBezTo>
                    <a:cubicBezTo>
                      <a:pt x="19421" y="24852"/>
                      <a:pt x="19421" y="24819"/>
                      <a:pt x="19421" y="24752"/>
                    </a:cubicBezTo>
                    <a:close/>
                    <a:moveTo>
                      <a:pt x="22123" y="24752"/>
                    </a:moveTo>
                    <a:cubicBezTo>
                      <a:pt x="21946" y="24752"/>
                      <a:pt x="22134" y="24963"/>
                      <a:pt x="22235" y="24963"/>
                    </a:cubicBezTo>
                    <a:cubicBezTo>
                      <a:pt x="22267" y="24963"/>
                      <a:pt x="22290" y="24942"/>
                      <a:pt x="22290" y="24885"/>
                    </a:cubicBezTo>
                    <a:cubicBezTo>
                      <a:pt x="22323" y="24852"/>
                      <a:pt x="22357" y="24819"/>
                      <a:pt x="22357" y="24752"/>
                    </a:cubicBezTo>
                    <a:close/>
                    <a:moveTo>
                      <a:pt x="1731" y="24749"/>
                    </a:moveTo>
                    <a:cubicBezTo>
                      <a:pt x="1724" y="24749"/>
                      <a:pt x="1717" y="24750"/>
                      <a:pt x="1709" y="24752"/>
                    </a:cubicBezTo>
                    <a:cubicBezTo>
                      <a:pt x="1542" y="24785"/>
                      <a:pt x="1542" y="25019"/>
                      <a:pt x="1709" y="25052"/>
                    </a:cubicBezTo>
                    <a:cubicBezTo>
                      <a:pt x="1867" y="25052"/>
                      <a:pt x="1875" y="24749"/>
                      <a:pt x="1731" y="24749"/>
                    </a:cubicBezTo>
                    <a:close/>
                    <a:moveTo>
                      <a:pt x="4633" y="24749"/>
                    </a:moveTo>
                    <a:cubicBezTo>
                      <a:pt x="4626" y="24749"/>
                      <a:pt x="4619" y="24750"/>
                      <a:pt x="4611" y="24752"/>
                    </a:cubicBezTo>
                    <a:cubicBezTo>
                      <a:pt x="4444" y="24785"/>
                      <a:pt x="4444" y="25019"/>
                      <a:pt x="4611" y="25052"/>
                    </a:cubicBezTo>
                    <a:cubicBezTo>
                      <a:pt x="4770" y="25052"/>
                      <a:pt x="4777" y="24749"/>
                      <a:pt x="4633" y="24749"/>
                    </a:cubicBezTo>
                    <a:close/>
                    <a:moveTo>
                      <a:pt x="10448" y="24752"/>
                    </a:moveTo>
                    <a:cubicBezTo>
                      <a:pt x="10281" y="24785"/>
                      <a:pt x="10281" y="25019"/>
                      <a:pt x="10448" y="25052"/>
                    </a:cubicBezTo>
                    <a:cubicBezTo>
                      <a:pt x="10615" y="25019"/>
                      <a:pt x="10615" y="24785"/>
                      <a:pt x="10448" y="24752"/>
                    </a:cubicBezTo>
                    <a:close/>
                    <a:moveTo>
                      <a:pt x="13406" y="24749"/>
                    </a:moveTo>
                    <a:cubicBezTo>
                      <a:pt x="13399" y="24749"/>
                      <a:pt x="13392" y="24750"/>
                      <a:pt x="13384" y="24752"/>
                    </a:cubicBezTo>
                    <a:cubicBezTo>
                      <a:pt x="13217" y="24785"/>
                      <a:pt x="13217" y="25019"/>
                      <a:pt x="13384" y="25052"/>
                    </a:cubicBezTo>
                    <a:cubicBezTo>
                      <a:pt x="13542" y="25052"/>
                      <a:pt x="13550" y="24749"/>
                      <a:pt x="13406" y="24749"/>
                    </a:cubicBezTo>
                    <a:close/>
                    <a:moveTo>
                      <a:pt x="16308" y="24749"/>
                    </a:moveTo>
                    <a:cubicBezTo>
                      <a:pt x="16301" y="24749"/>
                      <a:pt x="16294" y="24750"/>
                      <a:pt x="16286" y="24752"/>
                    </a:cubicBezTo>
                    <a:cubicBezTo>
                      <a:pt x="16119" y="24785"/>
                      <a:pt x="16119" y="25019"/>
                      <a:pt x="16286" y="25052"/>
                    </a:cubicBezTo>
                    <a:cubicBezTo>
                      <a:pt x="16445" y="25052"/>
                      <a:pt x="16452" y="24749"/>
                      <a:pt x="16308" y="24749"/>
                    </a:cubicBezTo>
                    <a:close/>
                    <a:moveTo>
                      <a:pt x="25081" y="24749"/>
                    </a:moveTo>
                    <a:cubicBezTo>
                      <a:pt x="25074" y="24749"/>
                      <a:pt x="25067" y="24750"/>
                      <a:pt x="25059" y="24752"/>
                    </a:cubicBezTo>
                    <a:cubicBezTo>
                      <a:pt x="24892" y="24785"/>
                      <a:pt x="24892" y="25019"/>
                      <a:pt x="25059" y="25052"/>
                    </a:cubicBezTo>
                    <a:cubicBezTo>
                      <a:pt x="25217" y="25052"/>
                      <a:pt x="25225" y="24749"/>
                      <a:pt x="25081" y="24749"/>
                    </a:cubicBezTo>
                    <a:close/>
                    <a:moveTo>
                      <a:pt x="274" y="26653"/>
                    </a:moveTo>
                    <a:cubicBezTo>
                      <a:pt x="97" y="26653"/>
                      <a:pt x="285" y="26864"/>
                      <a:pt x="386" y="26864"/>
                    </a:cubicBezTo>
                    <a:cubicBezTo>
                      <a:pt x="418" y="26864"/>
                      <a:pt x="441" y="26843"/>
                      <a:pt x="441" y="26787"/>
                    </a:cubicBezTo>
                    <a:cubicBezTo>
                      <a:pt x="441" y="26753"/>
                      <a:pt x="441" y="26687"/>
                      <a:pt x="441" y="26653"/>
                    </a:cubicBezTo>
                    <a:close/>
                    <a:moveTo>
                      <a:pt x="3210" y="26653"/>
                    </a:moveTo>
                    <a:cubicBezTo>
                      <a:pt x="3033" y="26653"/>
                      <a:pt x="3201" y="26864"/>
                      <a:pt x="3293" y="26864"/>
                    </a:cubicBezTo>
                    <a:cubicBezTo>
                      <a:pt x="3322" y="26864"/>
                      <a:pt x="3343" y="26843"/>
                      <a:pt x="3343" y="26787"/>
                    </a:cubicBezTo>
                    <a:cubicBezTo>
                      <a:pt x="3376" y="26753"/>
                      <a:pt x="3376" y="26687"/>
                      <a:pt x="3343" y="26653"/>
                    </a:cubicBezTo>
                    <a:close/>
                    <a:moveTo>
                      <a:pt x="11949" y="26653"/>
                    </a:moveTo>
                    <a:cubicBezTo>
                      <a:pt x="11772" y="26653"/>
                      <a:pt x="11960" y="26864"/>
                      <a:pt x="12061" y="26864"/>
                    </a:cubicBezTo>
                    <a:cubicBezTo>
                      <a:pt x="12093" y="26864"/>
                      <a:pt x="12116" y="26843"/>
                      <a:pt x="12116" y="26787"/>
                    </a:cubicBezTo>
                    <a:cubicBezTo>
                      <a:pt x="12149" y="26753"/>
                      <a:pt x="12149" y="26687"/>
                      <a:pt x="12116" y="26653"/>
                    </a:cubicBezTo>
                    <a:close/>
                    <a:moveTo>
                      <a:pt x="14885" y="26653"/>
                    </a:moveTo>
                    <a:cubicBezTo>
                      <a:pt x="14708" y="26653"/>
                      <a:pt x="14876" y="26864"/>
                      <a:pt x="14968" y="26864"/>
                    </a:cubicBezTo>
                    <a:cubicBezTo>
                      <a:pt x="14997" y="26864"/>
                      <a:pt x="15018" y="26843"/>
                      <a:pt x="15018" y="26787"/>
                    </a:cubicBezTo>
                    <a:cubicBezTo>
                      <a:pt x="15051" y="26753"/>
                      <a:pt x="15051" y="26687"/>
                      <a:pt x="15051" y="26653"/>
                    </a:cubicBezTo>
                    <a:close/>
                    <a:moveTo>
                      <a:pt x="17787" y="26653"/>
                    </a:moveTo>
                    <a:cubicBezTo>
                      <a:pt x="17610" y="26653"/>
                      <a:pt x="17797" y="26864"/>
                      <a:pt x="17898" y="26864"/>
                    </a:cubicBezTo>
                    <a:cubicBezTo>
                      <a:pt x="17930" y="26864"/>
                      <a:pt x="17954" y="26843"/>
                      <a:pt x="17954" y="26787"/>
                    </a:cubicBezTo>
                    <a:cubicBezTo>
                      <a:pt x="17987" y="26753"/>
                      <a:pt x="17987" y="26687"/>
                      <a:pt x="17987" y="26653"/>
                    </a:cubicBezTo>
                    <a:close/>
                    <a:moveTo>
                      <a:pt x="26560" y="26653"/>
                    </a:moveTo>
                    <a:cubicBezTo>
                      <a:pt x="26383" y="26653"/>
                      <a:pt x="26551" y="26864"/>
                      <a:pt x="26643" y="26864"/>
                    </a:cubicBezTo>
                    <a:cubicBezTo>
                      <a:pt x="26672" y="26864"/>
                      <a:pt x="26693" y="26843"/>
                      <a:pt x="26693" y="26787"/>
                    </a:cubicBezTo>
                    <a:cubicBezTo>
                      <a:pt x="26726" y="26753"/>
                      <a:pt x="26760" y="26720"/>
                      <a:pt x="26760" y="26653"/>
                    </a:cubicBezTo>
                    <a:close/>
                    <a:moveTo>
                      <a:pt x="6112" y="26653"/>
                    </a:moveTo>
                    <a:cubicBezTo>
                      <a:pt x="5945" y="26687"/>
                      <a:pt x="5945" y="26920"/>
                      <a:pt x="6112" y="26953"/>
                    </a:cubicBezTo>
                    <a:cubicBezTo>
                      <a:pt x="6279" y="26920"/>
                      <a:pt x="6279" y="26687"/>
                      <a:pt x="6112" y="26653"/>
                    </a:cubicBezTo>
                    <a:close/>
                    <a:moveTo>
                      <a:pt x="9068" y="26651"/>
                    </a:moveTo>
                    <a:cubicBezTo>
                      <a:pt x="9061" y="26651"/>
                      <a:pt x="9054" y="26652"/>
                      <a:pt x="9047" y="26653"/>
                    </a:cubicBezTo>
                    <a:cubicBezTo>
                      <a:pt x="8880" y="26687"/>
                      <a:pt x="8880" y="26920"/>
                      <a:pt x="9047" y="26953"/>
                    </a:cubicBezTo>
                    <a:cubicBezTo>
                      <a:pt x="9054" y="26955"/>
                      <a:pt x="9061" y="26956"/>
                      <a:pt x="9068" y="26956"/>
                    </a:cubicBezTo>
                    <a:cubicBezTo>
                      <a:pt x="9207" y="26956"/>
                      <a:pt x="9207" y="26651"/>
                      <a:pt x="9068" y="26651"/>
                    </a:cubicBezTo>
                    <a:close/>
                    <a:moveTo>
                      <a:pt x="20743" y="26651"/>
                    </a:moveTo>
                    <a:cubicBezTo>
                      <a:pt x="20736" y="26651"/>
                      <a:pt x="20729" y="26652"/>
                      <a:pt x="20722" y="26653"/>
                    </a:cubicBezTo>
                    <a:cubicBezTo>
                      <a:pt x="20555" y="26687"/>
                      <a:pt x="20555" y="26920"/>
                      <a:pt x="20722" y="26953"/>
                    </a:cubicBezTo>
                    <a:cubicBezTo>
                      <a:pt x="20729" y="26955"/>
                      <a:pt x="20736" y="26956"/>
                      <a:pt x="20743" y="26956"/>
                    </a:cubicBezTo>
                    <a:cubicBezTo>
                      <a:pt x="20882" y="26956"/>
                      <a:pt x="20882" y="26651"/>
                      <a:pt x="20743" y="26651"/>
                    </a:cubicBezTo>
                    <a:close/>
                    <a:moveTo>
                      <a:pt x="23645" y="26651"/>
                    </a:moveTo>
                    <a:cubicBezTo>
                      <a:pt x="23638" y="26651"/>
                      <a:pt x="23632" y="26652"/>
                      <a:pt x="23624" y="26653"/>
                    </a:cubicBezTo>
                    <a:cubicBezTo>
                      <a:pt x="23457" y="26687"/>
                      <a:pt x="23457" y="26920"/>
                      <a:pt x="23624" y="26953"/>
                    </a:cubicBezTo>
                    <a:cubicBezTo>
                      <a:pt x="23632" y="26955"/>
                      <a:pt x="23638" y="26956"/>
                      <a:pt x="23645" y="26956"/>
                    </a:cubicBezTo>
                    <a:cubicBezTo>
                      <a:pt x="23784" y="26956"/>
                      <a:pt x="23784" y="26651"/>
                      <a:pt x="23645" y="26651"/>
                    </a:cubicBezTo>
                    <a:close/>
                    <a:moveTo>
                      <a:pt x="1609" y="28555"/>
                    </a:moveTo>
                    <a:cubicBezTo>
                      <a:pt x="1542" y="28555"/>
                      <a:pt x="1475" y="28621"/>
                      <a:pt x="1475" y="28688"/>
                    </a:cubicBezTo>
                    <a:cubicBezTo>
                      <a:pt x="1475" y="28771"/>
                      <a:pt x="1542" y="28813"/>
                      <a:pt x="1609" y="28813"/>
                    </a:cubicBezTo>
                    <a:cubicBezTo>
                      <a:pt x="1675" y="28813"/>
                      <a:pt x="1742" y="28771"/>
                      <a:pt x="1742" y="28688"/>
                    </a:cubicBezTo>
                    <a:cubicBezTo>
                      <a:pt x="1842" y="28688"/>
                      <a:pt x="1875" y="28621"/>
                      <a:pt x="1875" y="28555"/>
                    </a:cubicBezTo>
                    <a:close/>
                    <a:moveTo>
                      <a:pt x="4511" y="28555"/>
                    </a:moveTo>
                    <a:cubicBezTo>
                      <a:pt x="4444" y="28555"/>
                      <a:pt x="4377" y="28621"/>
                      <a:pt x="4377" y="28688"/>
                    </a:cubicBezTo>
                    <a:cubicBezTo>
                      <a:pt x="4394" y="28771"/>
                      <a:pt x="4461" y="28813"/>
                      <a:pt x="4527" y="28813"/>
                    </a:cubicBezTo>
                    <a:cubicBezTo>
                      <a:pt x="4594" y="28813"/>
                      <a:pt x="4661" y="28771"/>
                      <a:pt x="4677" y="28688"/>
                    </a:cubicBezTo>
                    <a:cubicBezTo>
                      <a:pt x="4744" y="28688"/>
                      <a:pt x="4811" y="28621"/>
                      <a:pt x="4811" y="28555"/>
                    </a:cubicBezTo>
                    <a:close/>
                    <a:moveTo>
                      <a:pt x="7446" y="28555"/>
                    </a:moveTo>
                    <a:cubicBezTo>
                      <a:pt x="7379" y="28555"/>
                      <a:pt x="7313" y="28621"/>
                      <a:pt x="7279" y="28688"/>
                    </a:cubicBezTo>
                    <a:cubicBezTo>
                      <a:pt x="7296" y="28771"/>
                      <a:pt x="7371" y="28813"/>
                      <a:pt x="7442" y="28813"/>
                    </a:cubicBezTo>
                    <a:cubicBezTo>
                      <a:pt x="7513" y="28813"/>
                      <a:pt x="7579" y="28771"/>
                      <a:pt x="7579" y="28688"/>
                    </a:cubicBezTo>
                    <a:cubicBezTo>
                      <a:pt x="7680" y="28688"/>
                      <a:pt x="7746" y="28621"/>
                      <a:pt x="7746" y="28555"/>
                    </a:cubicBezTo>
                    <a:close/>
                    <a:moveTo>
                      <a:pt x="13284" y="28555"/>
                    </a:moveTo>
                    <a:cubicBezTo>
                      <a:pt x="13217" y="28555"/>
                      <a:pt x="13150" y="28621"/>
                      <a:pt x="13150" y="28688"/>
                    </a:cubicBezTo>
                    <a:cubicBezTo>
                      <a:pt x="13150" y="28771"/>
                      <a:pt x="13217" y="28813"/>
                      <a:pt x="13284" y="28813"/>
                    </a:cubicBezTo>
                    <a:cubicBezTo>
                      <a:pt x="13350" y="28813"/>
                      <a:pt x="13417" y="28771"/>
                      <a:pt x="13417" y="28688"/>
                    </a:cubicBezTo>
                    <a:cubicBezTo>
                      <a:pt x="13517" y="28688"/>
                      <a:pt x="13584" y="28655"/>
                      <a:pt x="13584" y="28555"/>
                    </a:cubicBezTo>
                    <a:close/>
                    <a:moveTo>
                      <a:pt x="16186" y="28555"/>
                    </a:moveTo>
                    <a:cubicBezTo>
                      <a:pt x="16119" y="28555"/>
                      <a:pt x="16052" y="28621"/>
                      <a:pt x="16052" y="28688"/>
                    </a:cubicBezTo>
                    <a:cubicBezTo>
                      <a:pt x="16069" y="28771"/>
                      <a:pt x="16136" y="28813"/>
                      <a:pt x="16202" y="28813"/>
                    </a:cubicBezTo>
                    <a:cubicBezTo>
                      <a:pt x="16269" y="28813"/>
                      <a:pt x="16336" y="28771"/>
                      <a:pt x="16352" y="28688"/>
                    </a:cubicBezTo>
                    <a:cubicBezTo>
                      <a:pt x="16419" y="28688"/>
                      <a:pt x="16486" y="28655"/>
                      <a:pt x="16519" y="28555"/>
                    </a:cubicBezTo>
                    <a:close/>
                    <a:moveTo>
                      <a:pt x="19121" y="28555"/>
                    </a:moveTo>
                    <a:cubicBezTo>
                      <a:pt x="19054" y="28555"/>
                      <a:pt x="18988" y="28621"/>
                      <a:pt x="18954" y="28688"/>
                    </a:cubicBezTo>
                    <a:cubicBezTo>
                      <a:pt x="18971" y="28771"/>
                      <a:pt x="19046" y="28813"/>
                      <a:pt x="19117" y="28813"/>
                    </a:cubicBezTo>
                    <a:cubicBezTo>
                      <a:pt x="19188" y="28813"/>
                      <a:pt x="19254" y="28771"/>
                      <a:pt x="19254" y="28688"/>
                    </a:cubicBezTo>
                    <a:cubicBezTo>
                      <a:pt x="19272" y="28694"/>
                      <a:pt x="19289" y="28697"/>
                      <a:pt x="19304" y="28697"/>
                    </a:cubicBezTo>
                    <a:cubicBezTo>
                      <a:pt x="19376" y="28697"/>
                      <a:pt x="19421" y="28637"/>
                      <a:pt x="19421" y="28555"/>
                    </a:cubicBezTo>
                    <a:close/>
                    <a:moveTo>
                      <a:pt x="22023" y="28555"/>
                    </a:moveTo>
                    <a:cubicBezTo>
                      <a:pt x="21956" y="28555"/>
                      <a:pt x="21890" y="28621"/>
                      <a:pt x="21890" y="28688"/>
                    </a:cubicBezTo>
                    <a:cubicBezTo>
                      <a:pt x="21906" y="28771"/>
                      <a:pt x="21973" y="28813"/>
                      <a:pt x="22040" y="28813"/>
                    </a:cubicBezTo>
                    <a:cubicBezTo>
                      <a:pt x="22107" y="28813"/>
                      <a:pt x="22173" y="28771"/>
                      <a:pt x="22190" y="28688"/>
                    </a:cubicBezTo>
                    <a:cubicBezTo>
                      <a:pt x="22208" y="28694"/>
                      <a:pt x="22224" y="28697"/>
                      <a:pt x="22240" y="28697"/>
                    </a:cubicBezTo>
                    <a:cubicBezTo>
                      <a:pt x="22312" y="28697"/>
                      <a:pt x="22357" y="28637"/>
                      <a:pt x="22357" y="28555"/>
                    </a:cubicBezTo>
                    <a:close/>
                    <a:moveTo>
                      <a:pt x="24959" y="28555"/>
                    </a:moveTo>
                    <a:cubicBezTo>
                      <a:pt x="24892" y="28555"/>
                      <a:pt x="24825" y="28621"/>
                      <a:pt x="24825" y="28688"/>
                    </a:cubicBezTo>
                    <a:cubicBezTo>
                      <a:pt x="24825" y="28771"/>
                      <a:pt x="24892" y="28813"/>
                      <a:pt x="24959" y="28813"/>
                    </a:cubicBezTo>
                    <a:cubicBezTo>
                      <a:pt x="25025" y="28813"/>
                      <a:pt x="25092" y="28771"/>
                      <a:pt x="25092" y="28688"/>
                    </a:cubicBezTo>
                    <a:cubicBezTo>
                      <a:pt x="25110" y="28694"/>
                      <a:pt x="25127" y="28697"/>
                      <a:pt x="25145" y="28697"/>
                    </a:cubicBezTo>
                    <a:cubicBezTo>
                      <a:pt x="25224" y="28697"/>
                      <a:pt x="25292" y="28637"/>
                      <a:pt x="25292" y="28555"/>
                    </a:cubicBezTo>
                    <a:close/>
                    <a:moveTo>
                      <a:pt x="10348" y="28555"/>
                    </a:moveTo>
                    <a:cubicBezTo>
                      <a:pt x="10281" y="28555"/>
                      <a:pt x="10215" y="28621"/>
                      <a:pt x="10215" y="28688"/>
                    </a:cubicBezTo>
                    <a:cubicBezTo>
                      <a:pt x="10215" y="28788"/>
                      <a:pt x="10281" y="28855"/>
                      <a:pt x="10348" y="28855"/>
                    </a:cubicBezTo>
                    <a:cubicBezTo>
                      <a:pt x="10448" y="28855"/>
                      <a:pt x="10515" y="28788"/>
                      <a:pt x="10515" y="28688"/>
                    </a:cubicBezTo>
                    <a:cubicBezTo>
                      <a:pt x="10582" y="28688"/>
                      <a:pt x="10648" y="28655"/>
                      <a:pt x="10648" y="28555"/>
                    </a:cubicBezTo>
                    <a:close/>
                    <a:moveTo>
                      <a:pt x="208" y="30456"/>
                    </a:moveTo>
                    <a:cubicBezTo>
                      <a:pt x="1" y="30456"/>
                      <a:pt x="194" y="30696"/>
                      <a:pt x="292" y="30696"/>
                    </a:cubicBezTo>
                    <a:cubicBezTo>
                      <a:pt x="321" y="30696"/>
                      <a:pt x="341" y="30675"/>
                      <a:pt x="341" y="30623"/>
                    </a:cubicBezTo>
                    <a:cubicBezTo>
                      <a:pt x="408" y="30589"/>
                      <a:pt x="441" y="30523"/>
                      <a:pt x="441" y="30456"/>
                    </a:cubicBezTo>
                    <a:close/>
                    <a:moveTo>
                      <a:pt x="3110" y="30456"/>
                    </a:moveTo>
                    <a:cubicBezTo>
                      <a:pt x="2929" y="30456"/>
                      <a:pt x="3128" y="30696"/>
                      <a:pt x="3227" y="30696"/>
                    </a:cubicBezTo>
                    <a:cubicBezTo>
                      <a:pt x="3256" y="30696"/>
                      <a:pt x="3276" y="30675"/>
                      <a:pt x="3276" y="30623"/>
                    </a:cubicBezTo>
                    <a:cubicBezTo>
                      <a:pt x="3310" y="30589"/>
                      <a:pt x="3343" y="30523"/>
                      <a:pt x="3343" y="30456"/>
                    </a:cubicBezTo>
                    <a:close/>
                    <a:moveTo>
                      <a:pt x="11883" y="30456"/>
                    </a:moveTo>
                    <a:cubicBezTo>
                      <a:pt x="11676" y="30456"/>
                      <a:pt x="11869" y="30696"/>
                      <a:pt x="11967" y="30696"/>
                    </a:cubicBezTo>
                    <a:cubicBezTo>
                      <a:pt x="11996" y="30696"/>
                      <a:pt x="12016" y="30675"/>
                      <a:pt x="12016" y="30623"/>
                    </a:cubicBezTo>
                    <a:cubicBezTo>
                      <a:pt x="12083" y="30589"/>
                      <a:pt x="12116" y="30523"/>
                      <a:pt x="12116" y="30456"/>
                    </a:cubicBezTo>
                    <a:close/>
                    <a:moveTo>
                      <a:pt x="14785" y="30456"/>
                    </a:moveTo>
                    <a:cubicBezTo>
                      <a:pt x="14604" y="30456"/>
                      <a:pt x="14803" y="30696"/>
                      <a:pt x="14902" y="30696"/>
                    </a:cubicBezTo>
                    <a:cubicBezTo>
                      <a:pt x="14931" y="30696"/>
                      <a:pt x="14951" y="30675"/>
                      <a:pt x="14951" y="30623"/>
                    </a:cubicBezTo>
                    <a:cubicBezTo>
                      <a:pt x="14985" y="30589"/>
                      <a:pt x="15051" y="30523"/>
                      <a:pt x="15051" y="30456"/>
                    </a:cubicBezTo>
                    <a:close/>
                    <a:moveTo>
                      <a:pt x="17720" y="30456"/>
                    </a:moveTo>
                    <a:cubicBezTo>
                      <a:pt x="17513" y="30456"/>
                      <a:pt x="17707" y="30696"/>
                      <a:pt x="17805" y="30696"/>
                    </a:cubicBezTo>
                    <a:cubicBezTo>
                      <a:pt x="17833" y="30696"/>
                      <a:pt x="17853" y="30675"/>
                      <a:pt x="17853" y="30623"/>
                    </a:cubicBezTo>
                    <a:cubicBezTo>
                      <a:pt x="17920" y="30589"/>
                      <a:pt x="17954" y="30523"/>
                      <a:pt x="17987" y="30456"/>
                    </a:cubicBezTo>
                    <a:close/>
                    <a:moveTo>
                      <a:pt x="26460" y="30456"/>
                    </a:moveTo>
                    <a:cubicBezTo>
                      <a:pt x="26279" y="30456"/>
                      <a:pt x="26478" y="30696"/>
                      <a:pt x="26577" y="30696"/>
                    </a:cubicBezTo>
                    <a:cubicBezTo>
                      <a:pt x="26606" y="30696"/>
                      <a:pt x="26626" y="30675"/>
                      <a:pt x="26626" y="30623"/>
                    </a:cubicBezTo>
                    <a:cubicBezTo>
                      <a:pt x="26693" y="30589"/>
                      <a:pt x="26726" y="30523"/>
                      <a:pt x="26760" y="30456"/>
                    </a:cubicBezTo>
                    <a:close/>
                    <a:moveTo>
                      <a:pt x="6045" y="30456"/>
                    </a:moveTo>
                    <a:cubicBezTo>
                      <a:pt x="5878" y="30489"/>
                      <a:pt x="5878" y="30723"/>
                      <a:pt x="6045" y="30756"/>
                    </a:cubicBezTo>
                    <a:cubicBezTo>
                      <a:pt x="6212" y="30723"/>
                      <a:pt x="6212" y="30489"/>
                      <a:pt x="6045" y="30456"/>
                    </a:cubicBezTo>
                    <a:close/>
                    <a:moveTo>
                      <a:pt x="8968" y="30454"/>
                    </a:moveTo>
                    <a:cubicBezTo>
                      <a:pt x="8961" y="30454"/>
                      <a:pt x="8954" y="30454"/>
                      <a:pt x="8947" y="30456"/>
                    </a:cubicBezTo>
                    <a:cubicBezTo>
                      <a:pt x="8780" y="30489"/>
                      <a:pt x="8780" y="30723"/>
                      <a:pt x="8947" y="30756"/>
                    </a:cubicBezTo>
                    <a:cubicBezTo>
                      <a:pt x="8954" y="30758"/>
                      <a:pt x="8961" y="30758"/>
                      <a:pt x="8968" y="30758"/>
                    </a:cubicBezTo>
                    <a:cubicBezTo>
                      <a:pt x="9107" y="30758"/>
                      <a:pt x="9107" y="30454"/>
                      <a:pt x="8968" y="30454"/>
                    </a:cubicBezTo>
                    <a:close/>
                    <a:moveTo>
                      <a:pt x="20643" y="30454"/>
                    </a:moveTo>
                    <a:cubicBezTo>
                      <a:pt x="20636" y="30454"/>
                      <a:pt x="20629" y="30454"/>
                      <a:pt x="20622" y="30456"/>
                    </a:cubicBezTo>
                    <a:cubicBezTo>
                      <a:pt x="20455" y="30489"/>
                      <a:pt x="20455" y="30723"/>
                      <a:pt x="20622" y="30756"/>
                    </a:cubicBezTo>
                    <a:cubicBezTo>
                      <a:pt x="20629" y="30758"/>
                      <a:pt x="20636" y="30758"/>
                      <a:pt x="20643" y="30758"/>
                    </a:cubicBezTo>
                    <a:cubicBezTo>
                      <a:pt x="20782" y="30758"/>
                      <a:pt x="20782" y="30454"/>
                      <a:pt x="20643" y="30454"/>
                    </a:cubicBezTo>
                    <a:close/>
                    <a:moveTo>
                      <a:pt x="23578" y="30454"/>
                    </a:moveTo>
                    <a:cubicBezTo>
                      <a:pt x="23572" y="30454"/>
                      <a:pt x="23565" y="30454"/>
                      <a:pt x="23558" y="30456"/>
                    </a:cubicBezTo>
                    <a:cubicBezTo>
                      <a:pt x="23391" y="30489"/>
                      <a:pt x="23391" y="30723"/>
                      <a:pt x="23558" y="30756"/>
                    </a:cubicBezTo>
                    <a:cubicBezTo>
                      <a:pt x="23565" y="30758"/>
                      <a:pt x="23572" y="30758"/>
                      <a:pt x="23578" y="30758"/>
                    </a:cubicBezTo>
                    <a:cubicBezTo>
                      <a:pt x="23717" y="30758"/>
                      <a:pt x="23717" y="30454"/>
                      <a:pt x="23578" y="304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8"/>
              <p:cNvSpPr/>
              <p:nvPr/>
            </p:nvSpPr>
            <p:spPr>
              <a:xfrm>
                <a:off x="3909625" y="1554475"/>
                <a:ext cx="536850" cy="612750"/>
              </a:xfrm>
              <a:custGeom>
                <a:avLst/>
                <a:gdLst/>
                <a:ahLst/>
                <a:cxnLst/>
                <a:rect l="l" t="t" r="r" b="b"/>
                <a:pathLst>
                  <a:path w="21474" h="24510" extrusionOk="0">
                    <a:moveTo>
                      <a:pt x="19914" y="0"/>
                    </a:moveTo>
                    <a:cubicBezTo>
                      <a:pt x="19298" y="0"/>
                      <a:pt x="18335" y="656"/>
                      <a:pt x="16879" y="2385"/>
                    </a:cubicBezTo>
                    <a:cubicBezTo>
                      <a:pt x="13281" y="6615"/>
                      <a:pt x="11744" y="9620"/>
                      <a:pt x="11419" y="9620"/>
                    </a:cubicBezTo>
                    <a:cubicBezTo>
                      <a:pt x="11401" y="9620"/>
                      <a:pt x="11386" y="9610"/>
                      <a:pt x="11375" y="9591"/>
                    </a:cubicBezTo>
                    <a:cubicBezTo>
                      <a:pt x="11542" y="8556"/>
                      <a:pt x="11676" y="7489"/>
                      <a:pt x="11742" y="6455"/>
                    </a:cubicBezTo>
                    <a:cubicBezTo>
                      <a:pt x="11768" y="5262"/>
                      <a:pt x="5788" y="3799"/>
                      <a:pt x="2779" y="3799"/>
                    </a:cubicBezTo>
                    <a:cubicBezTo>
                      <a:pt x="1834" y="3799"/>
                      <a:pt x="1181" y="3944"/>
                      <a:pt x="1101" y="4287"/>
                    </a:cubicBezTo>
                    <a:cubicBezTo>
                      <a:pt x="167" y="8290"/>
                      <a:pt x="1" y="16529"/>
                      <a:pt x="1268" y="21399"/>
                    </a:cubicBezTo>
                    <a:cubicBezTo>
                      <a:pt x="1632" y="22901"/>
                      <a:pt x="4636" y="24509"/>
                      <a:pt x="7147" y="24509"/>
                    </a:cubicBezTo>
                    <a:cubicBezTo>
                      <a:pt x="8093" y="24509"/>
                      <a:pt x="8969" y="24281"/>
                      <a:pt x="9608" y="23734"/>
                    </a:cubicBezTo>
                    <a:cubicBezTo>
                      <a:pt x="15111" y="18931"/>
                      <a:pt x="18214" y="12459"/>
                      <a:pt x="20315" y="5821"/>
                    </a:cubicBezTo>
                    <a:cubicBezTo>
                      <a:pt x="20817" y="4196"/>
                      <a:pt x="21473" y="0"/>
                      <a:pt x="19914" y="0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8"/>
              <p:cNvSpPr/>
              <p:nvPr/>
            </p:nvSpPr>
            <p:spPr>
              <a:xfrm>
                <a:off x="3932150" y="1240625"/>
                <a:ext cx="414475" cy="544400"/>
              </a:xfrm>
              <a:custGeom>
                <a:avLst/>
                <a:gdLst/>
                <a:ahLst/>
                <a:cxnLst/>
                <a:rect l="l" t="t" r="r" b="b"/>
                <a:pathLst>
                  <a:path w="16579" h="21776" extrusionOk="0">
                    <a:moveTo>
                      <a:pt x="12285" y="0"/>
                    </a:moveTo>
                    <a:cubicBezTo>
                      <a:pt x="10168" y="0"/>
                      <a:pt x="5181" y="4313"/>
                      <a:pt x="4037" y="5633"/>
                    </a:cubicBezTo>
                    <a:cubicBezTo>
                      <a:pt x="3203" y="6600"/>
                      <a:pt x="2235" y="9235"/>
                      <a:pt x="1735" y="10770"/>
                    </a:cubicBezTo>
                    <a:cubicBezTo>
                      <a:pt x="968" y="13105"/>
                      <a:pt x="401" y="15473"/>
                      <a:pt x="0" y="17908"/>
                    </a:cubicBezTo>
                    <a:cubicBezTo>
                      <a:pt x="0" y="17908"/>
                      <a:pt x="9064" y="21775"/>
                      <a:pt x="10112" y="21775"/>
                    </a:cubicBezTo>
                    <a:cubicBezTo>
                      <a:pt x="10165" y="21775"/>
                      <a:pt x="10198" y="21765"/>
                      <a:pt x="10208" y="21744"/>
                    </a:cubicBezTo>
                    <a:cubicBezTo>
                      <a:pt x="11308" y="19209"/>
                      <a:pt x="11475" y="18775"/>
                      <a:pt x="11575" y="14973"/>
                    </a:cubicBezTo>
                    <a:cubicBezTo>
                      <a:pt x="11575" y="14973"/>
                      <a:pt x="16579" y="10870"/>
                      <a:pt x="15745" y="9069"/>
                    </a:cubicBezTo>
                    <a:cubicBezTo>
                      <a:pt x="15558" y="8670"/>
                      <a:pt x="15276" y="8519"/>
                      <a:pt x="14956" y="8519"/>
                    </a:cubicBezTo>
                    <a:cubicBezTo>
                      <a:pt x="14744" y="8519"/>
                      <a:pt x="14516" y="8585"/>
                      <a:pt x="14288" y="8689"/>
                    </a:cubicBezTo>
                    <a:lnTo>
                      <a:pt x="14288" y="8689"/>
                    </a:lnTo>
                    <a:cubicBezTo>
                      <a:pt x="15152" y="7905"/>
                      <a:pt x="15969" y="6890"/>
                      <a:pt x="15678" y="6033"/>
                    </a:cubicBezTo>
                    <a:cubicBezTo>
                      <a:pt x="15475" y="5453"/>
                      <a:pt x="15101" y="5252"/>
                      <a:pt x="14680" y="5252"/>
                    </a:cubicBezTo>
                    <a:cubicBezTo>
                      <a:pt x="14406" y="5252"/>
                      <a:pt x="14113" y="5337"/>
                      <a:pt x="13833" y="5458"/>
                    </a:cubicBezTo>
                    <a:lnTo>
                      <a:pt x="13833" y="5458"/>
                    </a:lnTo>
                    <a:cubicBezTo>
                      <a:pt x="14650" y="4823"/>
                      <a:pt x="15468" y="3904"/>
                      <a:pt x="15044" y="2964"/>
                    </a:cubicBezTo>
                    <a:cubicBezTo>
                      <a:pt x="14801" y="2414"/>
                      <a:pt x="14383" y="2226"/>
                      <a:pt x="13927" y="2226"/>
                    </a:cubicBezTo>
                    <a:cubicBezTo>
                      <a:pt x="13216" y="2226"/>
                      <a:pt x="12410" y="2681"/>
                      <a:pt x="12017" y="2933"/>
                    </a:cubicBezTo>
                    <a:lnTo>
                      <a:pt x="12017" y="2933"/>
                    </a:lnTo>
                    <a:cubicBezTo>
                      <a:pt x="12594" y="2513"/>
                      <a:pt x="13936" y="1356"/>
                      <a:pt x="12976" y="262"/>
                    </a:cubicBezTo>
                    <a:cubicBezTo>
                      <a:pt x="12811" y="81"/>
                      <a:pt x="12575" y="0"/>
                      <a:pt x="12285" y="0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8"/>
              <p:cNvSpPr/>
              <p:nvPr/>
            </p:nvSpPr>
            <p:spPr>
              <a:xfrm>
                <a:off x="4143300" y="1375600"/>
                <a:ext cx="139125" cy="95325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3813" extrusionOk="0">
                    <a:moveTo>
                      <a:pt x="5564" y="0"/>
                    </a:moveTo>
                    <a:cubicBezTo>
                      <a:pt x="5331" y="100"/>
                      <a:pt x="5097" y="200"/>
                      <a:pt x="4897" y="300"/>
                    </a:cubicBezTo>
                    <a:lnTo>
                      <a:pt x="4130" y="734"/>
                    </a:lnTo>
                    <a:cubicBezTo>
                      <a:pt x="3630" y="1001"/>
                      <a:pt x="3129" y="1268"/>
                      <a:pt x="2662" y="1601"/>
                    </a:cubicBezTo>
                    <a:cubicBezTo>
                      <a:pt x="2229" y="1902"/>
                      <a:pt x="1795" y="2269"/>
                      <a:pt x="1361" y="2602"/>
                    </a:cubicBezTo>
                    <a:cubicBezTo>
                      <a:pt x="928" y="2969"/>
                      <a:pt x="494" y="3403"/>
                      <a:pt x="27" y="3736"/>
                    </a:cubicBezTo>
                    <a:cubicBezTo>
                      <a:pt x="0" y="3763"/>
                      <a:pt x="39" y="3812"/>
                      <a:pt x="54" y="3812"/>
                    </a:cubicBezTo>
                    <a:cubicBezTo>
                      <a:pt x="58" y="3812"/>
                      <a:pt x="60" y="3809"/>
                      <a:pt x="60" y="3803"/>
                    </a:cubicBezTo>
                    <a:cubicBezTo>
                      <a:pt x="527" y="3436"/>
                      <a:pt x="994" y="3102"/>
                      <a:pt x="1495" y="2802"/>
                    </a:cubicBezTo>
                    <a:cubicBezTo>
                      <a:pt x="1962" y="2502"/>
                      <a:pt x="2429" y="2168"/>
                      <a:pt x="2896" y="1868"/>
                    </a:cubicBezTo>
                    <a:cubicBezTo>
                      <a:pt x="3363" y="1568"/>
                      <a:pt x="3796" y="1234"/>
                      <a:pt x="4230" y="901"/>
                    </a:cubicBezTo>
                    <a:cubicBezTo>
                      <a:pt x="4464" y="767"/>
                      <a:pt x="4697" y="601"/>
                      <a:pt x="4931" y="467"/>
                    </a:cubicBezTo>
                    <a:cubicBezTo>
                      <a:pt x="5164" y="334"/>
                      <a:pt x="5364" y="200"/>
                      <a:pt x="5564" y="34"/>
                    </a:cubicBezTo>
                    <a:cubicBezTo>
                      <a:pt x="5564" y="34"/>
                      <a:pt x="5564" y="0"/>
                      <a:pt x="55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8"/>
              <p:cNvSpPr/>
              <p:nvPr/>
            </p:nvSpPr>
            <p:spPr>
              <a:xfrm>
                <a:off x="4110025" y="1307875"/>
                <a:ext cx="131425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5257" h="3624" extrusionOk="0">
                    <a:moveTo>
                      <a:pt x="5187" y="1"/>
                    </a:moveTo>
                    <a:cubicBezTo>
                      <a:pt x="5179" y="1"/>
                      <a:pt x="5170" y="3"/>
                      <a:pt x="5161" y="7"/>
                    </a:cubicBezTo>
                    <a:cubicBezTo>
                      <a:pt x="4227" y="441"/>
                      <a:pt x="3293" y="975"/>
                      <a:pt x="2425" y="1542"/>
                    </a:cubicBezTo>
                    <a:cubicBezTo>
                      <a:pt x="1558" y="2142"/>
                      <a:pt x="758" y="2809"/>
                      <a:pt x="24" y="3577"/>
                    </a:cubicBezTo>
                    <a:cubicBezTo>
                      <a:pt x="0" y="3600"/>
                      <a:pt x="10" y="3624"/>
                      <a:pt x="29" y="3624"/>
                    </a:cubicBezTo>
                    <a:cubicBezTo>
                      <a:pt x="38" y="3624"/>
                      <a:pt x="47" y="3620"/>
                      <a:pt x="57" y="3610"/>
                    </a:cubicBezTo>
                    <a:cubicBezTo>
                      <a:pt x="924" y="3043"/>
                      <a:pt x="1792" y="2442"/>
                      <a:pt x="2659" y="1842"/>
                    </a:cubicBezTo>
                    <a:cubicBezTo>
                      <a:pt x="3059" y="1542"/>
                      <a:pt x="5027" y="274"/>
                      <a:pt x="5227" y="107"/>
                    </a:cubicBezTo>
                    <a:cubicBezTo>
                      <a:pt x="5256" y="79"/>
                      <a:pt x="5235" y="1"/>
                      <a:pt x="518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8"/>
              <p:cNvSpPr/>
              <p:nvPr/>
            </p:nvSpPr>
            <p:spPr>
              <a:xfrm>
                <a:off x="4172325" y="1453750"/>
                <a:ext cx="120775" cy="91150"/>
              </a:xfrm>
              <a:custGeom>
                <a:avLst/>
                <a:gdLst/>
                <a:ahLst/>
                <a:cxnLst/>
                <a:rect l="l" t="t" r="r" b="b"/>
                <a:pathLst>
                  <a:path w="4831" h="3646" extrusionOk="0">
                    <a:moveTo>
                      <a:pt x="4789" y="1"/>
                    </a:moveTo>
                    <a:cubicBezTo>
                      <a:pt x="4783" y="1"/>
                      <a:pt x="4777" y="3"/>
                      <a:pt x="4770" y="10"/>
                    </a:cubicBezTo>
                    <a:cubicBezTo>
                      <a:pt x="3870" y="443"/>
                      <a:pt x="3036" y="944"/>
                      <a:pt x="2202" y="1511"/>
                    </a:cubicBezTo>
                    <a:cubicBezTo>
                      <a:pt x="1435" y="2145"/>
                      <a:pt x="701" y="2845"/>
                      <a:pt x="34" y="3579"/>
                    </a:cubicBezTo>
                    <a:cubicBezTo>
                      <a:pt x="0" y="3612"/>
                      <a:pt x="34" y="3646"/>
                      <a:pt x="67" y="3646"/>
                    </a:cubicBezTo>
                    <a:cubicBezTo>
                      <a:pt x="834" y="3012"/>
                      <a:pt x="1601" y="2345"/>
                      <a:pt x="2435" y="1744"/>
                    </a:cubicBezTo>
                    <a:cubicBezTo>
                      <a:pt x="2802" y="1444"/>
                      <a:pt x="4470" y="377"/>
                      <a:pt x="4804" y="77"/>
                    </a:cubicBezTo>
                    <a:cubicBezTo>
                      <a:pt x="4831" y="50"/>
                      <a:pt x="4814" y="1"/>
                      <a:pt x="478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8"/>
              <p:cNvSpPr/>
              <p:nvPr/>
            </p:nvSpPr>
            <p:spPr>
              <a:xfrm>
                <a:off x="4188150" y="1769200"/>
                <a:ext cx="184325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4512" extrusionOk="0">
                    <a:moveTo>
                      <a:pt x="568" y="1"/>
                    </a:moveTo>
                    <a:cubicBezTo>
                      <a:pt x="568" y="1"/>
                      <a:pt x="1" y="1035"/>
                      <a:pt x="568" y="1435"/>
                    </a:cubicBezTo>
                    <a:cubicBezTo>
                      <a:pt x="645" y="1488"/>
                      <a:pt x="734" y="1510"/>
                      <a:pt x="828" y="1510"/>
                    </a:cubicBezTo>
                    <a:cubicBezTo>
                      <a:pt x="1270" y="1510"/>
                      <a:pt x="1835" y="1035"/>
                      <a:pt x="1836" y="1035"/>
                    </a:cubicBezTo>
                    <a:lnTo>
                      <a:pt x="1836" y="1035"/>
                    </a:lnTo>
                    <a:cubicBezTo>
                      <a:pt x="1836" y="1035"/>
                      <a:pt x="1469" y="2036"/>
                      <a:pt x="1969" y="2269"/>
                    </a:cubicBezTo>
                    <a:cubicBezTo>
                      <a:pt x="2031" y="2300"/>
                      <a:pt x="2098" y="2313"/>
                      <a:pt x="2167" y="2313"/>
                    </a:cubicBezTo>
                    <a:cubicBezTo>
                      <a:pt x="2625" y="2313"/>
                      <a:pt x="3203" y="1736"/>
                      <a:pt x="3203" y="1735"/>
                    </a:cubicBezTo>
                    <a:lnTo>
                      <a:pt x="3203" y="1735"/>
                    </a:lnTo>
                    <a:cubicBezTo>
                      <a:pt x="3203" y="1736"/>
                      <a:pt x="2870" y="2636"/>
                      <a:pt x="3370" y="2903"/>
                    </a:cubicBezTo>
                    <a:cubicBezTo>
                      <a:pt x="3440" y="2938"/>
                      <a:pt x="3517" y="2952"/>
                      <a:pt x="3597" y="2952"/>
                    </a:cubicBezTo>
                    <a:cubicBezTo>
                      <a:pt x="4058" y="2952"/>
                      <a:pt x="4637" y="2469"/>
                      <a:pt x="4638" y="2469"/>
                    </a:cubicBezTo>
                    <a:lnTo>
                      <a:pt x="4638" y="2469"/>
                    </a:lnTo>
                    <a:cubicBezTo>
                      <a:pt x="4638" y="2469"/>
                      <a:pt x="4504" y="3470"/>
                      <a:pt x="4904" y="3737"/>
                    </a:cubicBezTo>
                    <a:cubicBezTo>
                      <a:pt x="4964" y="3776"/>
                      <a:pt x="5030" y="3793"/>
                      <a:pt x="5101" y="3793"/>
                    </a:cubicBezTo>
                    <a:cubicBezTo>
                      <a:pt x="5506" y="3793"/>
                      <a:pt x="6039" y="3236"/>
                      <a:pt x="6039" y="3236"/>
                    </a:cubicBezTo>
                    <a:cubicBezTo>
                      <a:pt x="6039" y="3236"/>
                      <a:pt x="6072" y="4404"/>
                      <a:pt x="6606" y="4504"/>
                    </a:cubicBezTo>
                    <a:cubicBezTo>
                      <a:pt x="6640" y="4509"/>
                      <a:pt x="6672" y="4512"/>
                      <a:pt x="6703" y="4512"/>
                    </a:cubicBezTo>
                    <a:cubicBezTo>
                      <a:pt x="7283" y="4512"/>
                      <a:pt x="7373" y="3670"/>
                      <a:pt x="7373" y="3670"/>
                    </a:cubicBezTo>
                    <a:lnTo>
                      <a:pt x="5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8"/>
              <p:cNvSpPr/>
              <p:nvPr/>
            </p:nvSpPr>
            <p:spPr>
              <a:xfrm>
                <a:off x="4198175" y="1546700"/>
                <a:ext cx="260825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10433" h="12737" extrusionOk="0">
                    <a:moveTo>
                      <a:pt x="8855" y="1"/>
                    </a:moveTo>
                    <a:cubicBezTo>
                      <a:pt x="7980" y="1"/>
                      <a:pt x="6809" y="691"/>
                      <a:pt x="5638" y="1862"/>
                    </a:cubicBezTo>
                    <a:cubicBezTo>
                      <a:pt x="3203" y="4364"/>
                      <a:pt x="0" y="8968"/>
                      <a:pt x="0" y="8968"/>
                    </a:cubicBezTo>
                    <a:lnTo>
                      <a:pt x="7005" y="12737"/>
                    </a:lnTo>
                    <a:cubicBezTo>
                      <a:pt x="7005" y="12737"/>
                      <a:pt x="9974" y="6566"/>
                      <a:pt x="10274" y="2830"/>
                    </a:cubicBezTo>
                    <a:cubicBezTo>
                      <a:pt x="10432" y="849"/>
                      <a:pt x="9825" y="1"/>
                      <a:pt x="8855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8"/>
              <p:cNvSpPr/>
              <p:nvPr/>
            </p:nvSpPr>
            <p:spPr>
              <a:xfrm>
                <a:off x="4198175" y="1546700"/>
                <a:ext cx="260825" cy="318425"/>
              </a:xfrm>
              <a:custGeom>
                <a:avLst/>
                <a:gdLst/>
                <a:ahLst/>
                <a:cxnLst/>
                <a:rect l="l" t="t" r="r" b="b"/>
                <a:pathLst>
                  <a:path w="10433" h="12737" extrusionOk="0">
                    <a:moveTo>
                      <a:pt x="8855" y="1"/>
                    </a:moveTo>
                    <a:cubicBezTo>
                      <a:pt x="7980" y="1"/>
                      <a:pt x="6809" y="691"/>
                      <a:pt x="5638" y="1862"/>
                    </a:cubicBezTo>
                    <a:cubicBezTo>
                      <a:pt x="3203" y="4364"/>
                      <a:pt x="0" y="8968"/>
                      <a:pt x="0" y="8968"/>
                    </a:cubicBezTo>
                    <a:lnTo>
                      <a:pt x="7005" y="12737"/>
                    </a:lnTo>
                    <a:cubicBezTo>
                      <a:pt x="7005" y="12737"/>
                      <a:pt x="9974" y="6566"/>
                      <a:pt x="10274" y="2830"/>
                    </a:cubicBezTo>
                    <a:cubicBezTo>
                      <a:pt x="10432" y="849"/>
                      <a:pt x="9825" y="1"/>
                      <a:pt x="8855" y="1"/>
                    </a:cubicBezTo>
                    <a:close/>
                  </a:path>
                </a:pathLst>
              </a:custGeom>
              <a:solidFill>
                <a:srgbClr val="3747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8"/>
              <p:cNvSpPr/>
              <p:nvPr/>
            </p:nvSpPr>
            <p:spPr>
              <a:xfrm>
                <a:off x="4262375" y="1545100"/>
                <a:ext cx="190175" cy="290300"/>
              </a:xfrm>
              <a:custGeom>
                <a:avLst/>
                <a:gdLst/>
                <a:ahLst/>
                <a:cxnLst/>
                <a:rect l="l" t="t" r="r" b="b"/>
                <a:pathLst>
                  <a:path w="7607" h="11612" extrusionOk="0">
                    <a:moveTo>
                      <a:pt x="6022" y="0"/>
                    </a:moveTo>
                    <a:cubicBezTo>
                      <a:pt x="5955" y="0"/>
                      <a:pt x="5888" y="42"/>
                      <a:pt x="5872" y="125"/>
                    </a:cubicBezTo>
                    <a:cubicBezTo>
                      <a:pt x="5888" y="209"/>
                      <a:pt x="5955" y="250"/>
                      <a:pt x="6022" y="250"/>
                    </a:cubicBezTo>
                    <a:cubicBezTo>
                      <a:pt x="6088" y="250"/>
                      <a:pt x="6155" y="209"/>
                      <a:pt x="6172" y="125"/>
                    </a:cubicBezTo>
                    <a:cubicBezTo>
                      <a:pt x="6155" y="42"/>
                      <a:pt x="6088" y="0"/>
                      <a:pt x="6022" y="0"/>
                    </a:cubicBezTo>
                    <a:close/>
                    <a:moveTo>
                      <a:pt x="7473" y="1893"/>
                    </a:moveTo>
                    <a:cubicBezTo>
                      <a:pt x="7296" y="1893"/>
                      <a:pt x="7464" y="2104"/>
                      <a:pt x="7556" y="2104"/>
                    </a:cubicBezTo>
                    <a:cubicBezTo>
                      <a:pt x="7585" y="2104"/>
                      <a:pt x="7606" y="2083"/>
                      <a:pt x="7606" y="2027"/>
                    </a:cubicBezTo>
                    <a:cubicBezTo>
                      <a:pt x="7606" y="1960"/>
                      <a:pt x="7539" y="1893"/>
                      <a:pt x="7473" y="1893"/>
                    </a:cubicBezTo>
                    <a:close/>
                    <a:moveTo>
                      <a:pt x="4537" y="1893"/>
                    </a:moveTo>
                    <a:cubicBezTo>
                      <a:pt x="4371" y="1893"/>
                      <a:pt x="4371" y="2160"/>
                      <a:pt x="4537" y="2193"/>
                    </a:cubicBezTo>
                    <a:cubicBezTo>
                      <a:pt x="4704" y="2160"/>
                      <a:pt x="4704" y="1893"/>
                      <a:pt x="4537" y="1893"/>
                    </a:cubicBezTo>
                    <a:close/>
                    <a:moveTo>
                      <a:pt x="3103" y="3794"/>
                    </a:moveTo>
                    <a:cubicBezTo>
                      <a:pt x="2901" y="3794"/>
                      <a:pt x="3082" y="4006"/>
                      <a:pt x="3181" y="4006"/>
                    </a:cubicBezTo>
                    <a:cubicBezTo>
                      <a:pt x="3213" y="4006"/>
                      <a:pt x="3236" y="3984"/>
                      <a:pt x="3236" y="3928"/>
                    </a:cubicBezTo>
                    <a:cubicBezTo>
                      <a:pt x="3236" y="3861"/>
                      <a:pt x="3170" y="3794"/>
                      <a:pt x="3103" y="3794"/>
                    </a:cubicBezTo>
                    <a:close/>
                    <a:moveTo>
                      <a:pt x="5982" y="3792"/>
                    </a:moveTo>
                    <a:cubicBezTo>
                      <a:pt x="5839" y="3792"/>
                      <a:pt x="5846" y="4095"/>
                      <a:pt x="6005" y="4095"/>
                    </a:cubicBezTo>
                    <a:cubicBezTo>
                      <a:pt x="6172" y="4061"/>
                      <a:pt x="6172" y="3828"/>
                      <a:pt x="6005" y="3794"/>
                    </a:cubicBezTo>
                    <a:cubicBezTo>
                      <a:pt x="5997" y="3793"/>
                      <a:pt x="5990" y="3792"/>
                      <a:pt x="5982" y="3792"/>
                    </a:cubicBezTo>
                    <a:close/>
                    <a:moveTo>
                      <a:pt x="1610" y="5694"/>
                    </a:moveTo>
                    <a:cubicBezTo>
                      <a:pt x="1473" y="5694"/>
                      <a:pt x="1637" y="5903"/>
                      <a:pt x="1723" y="5903"/>
                    </a:cubicBezTo>
                    <a:cubicBezTo>
                      <a:pt x="1750" y="5903"/>
                      <a:pt x="1769" y="5882"/>
                      <a:pt x="1769" y="5829"/>
                    </a:cubicBezTo>
                    <a:cubicBezTo>
                      <a:pt x="1769" y="5729"/>
                      <a:pt x="1702" y="5696"/>
                      <a:pt x="1635" y="5696"/>
                    </a:cubicBezTo>
                    <a:cubicBezTo>
                      <a:pt x="1626" y="5694"/>
                      <a:pt x="1617" y="5694"/>
                      <a:pt x="1610" y="5694"/>
                    </a:cubicBezTo>
                    <a:close/>
                    <a:moveTo>
                      <a:pt x="4537" y="5696"/>
                    </a:moveTo>
                    <a:cubicBezTo>
                      <a:pt x="4371" y="5696"/>
                      <a:pt x="4371" y="5963"/>
                      <a:pt x="4537" y="5963"/>
                    </a:cubicBezTo>
                    <a:cubicBezTo>
                      <a:pt x="4704" y="5963"/>
                      <a:pt x="4704" y="5696"/>
                      <a:pt x="4537" y="5696"/>
                    </a:cubicBezTo>
                    <a:close/>
                    <a:moveTo>
                      <a:pt x="6005" y="7597"/>
                    </a:moveTo>
                    <a:cubicBezTo>
                      <a:pt x="5830" y="7597"/>
                      <a:pt x="5993" y="7822"/>
                      <a:pt x="6085" y="7822"/>
                    </a:cubicBezTo>
                    <a:cubicBezTo>
                      <a:pt x="6116" y="7822"/>
                      <a:pt x="6138" y="7797"/>
                      <a:pt x="6138" y="7731"/>
                    </a:cubicBezTo>
                    <a:cubicBezTo>
                      <a:pt x="6138" y="7664"/>
                      <a:pt x="6072" y="7597"/>
                      <a:pt x="6005" y="7597"/>
                    </a:cubicBezTo>
                    <a:close/>
                    <a:moveTo>
                      <a:pt x="168" y="7597"/>
                    </a:moveTo>
                    <a:cubicBezTo>
                      <a:pt x="1" y="7631"/>
                      <a:pt x="1" y="7864"/>
                      <a:pt x="168" y="7897"/>
                    </a:cubicBezTo>
                    <a:cubicBezTo>
                      <a:pt x="334" y="7864"/>
                      <a:pt x="334" y="7631"/>
                      <a:pt x="168" y="7597"/>
                    </a:cubicBezTo>
                    <a:close/>
                    <a:moveTo>
                      <a:pt x="3095" y="7595"/>
                    </a:moveTo>
                    <a:cubicBezTo>
                      <a:pt x="3087" y="7595"/>
                      <a:pt x="3078" y="7596"/>
                      <a:pt x="3070" y="7597"/>
                    </a:cubicBezTo>
                    <a:cubicBezTo>
                      <a:pt x="2903" y="7631"/>
                      <a:pt x="2903" y="7864"/>
                      <a:pt x="3070" y="7897"/>
                    </a:cubicBezTo>
                    <a:cubicBezTo>
                      <a:pt x="3078" y="7899"/>
                      <a:pt x="3087" y="7900"/>
                      <a:pt x="3095" y="7900"/>
                    </a:cubicBezTo>
                    <a:cubicBezTo>
                      <a:pt x="3261" y="7900"/>
                      <a:pt x="3261" y="7595"/>
                      <a:pt x="3095" y="7595"/>
                    </a:cubicBezTo>
                    <a:close/>
                    <a:moveTo>
                      <a:pt x="1608" y="9496"/>
                    </a:moveTo>
                    <a:cubicBezTo>
                      <a:pt x="1436" y="9496"/>
                      <a:pt x="1445" y="9799"/>
                      <a:pt x="1635" y="9799"/>
                    </a:cubicBezTo>
                    <a:cubicBezTo>
                      <a:pt x="1802" y="9765"/>
                      <a:pt x="1802" y="9499"/>
                      <a:pt x="1635" y="9499"/>
                    </a:cubicBezTo>
                    <a:cubicBezTo>
                      <a:pt x="1626" y="9497"/>
                      <a:pt x="1617" y="9496"/>
                      <a:pt x="1608" y="9496"/>
                    </a:cubicBezTo>
                    <a:close/>
                    <a:moveTo>
                      <a:pt x="4537" y="9499"/>
                    </a:moveTo>
                    <a:cubicBezTo>
                      <a:pt x="4371" y="9499"/>
                      <a:pt x="4371" y="9765"/>
                      <a:pt x="4537" y="9799"/>
                    </a:cubicBezTo>
                    <a:cubicBezTo>
                      <a:pt x="4704" y="9765"/>
                      <a:pt x="4704" y="9499"/>
                      <a:pt x="4537" y="9499"/>
                    </a:cubicBezTo>
                    <a:close/>
                    <a:moveTo>
                      <a:pt x="3070" y="11400"/>
                    </a:moveTo>
                    <a:cubicBezTo>
                      <a:pt x="2892" y="11400"/>
                      <a:pt x="3080" y="11611"/>
                      <a:pt x="3181" y="11611"/>
                    </a:cubicBezTo>
                    <a:cubicBezTo>
                      <a:pt x="3213" y="11611"/>
                      <a:pt x="3236" y="11590"/>
                      <a:pt x="3236" y="11533"/>
                    </a:cubicBezTo>
                    <a:cubicBezTo>
                      <a:pt x="3236" y="11467"/>
                      <a:pt x="3170" y="11400"/>
                      <a:pt x="3103" y="114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8"/>
              <p:cNvSpPr/>
              <p:nvPr/>
            </p:nvSpPr>
            <p:spPr>
              <a:xfrm>
                <a:off x="4373300" y="1707125"/>
                <a:ext cx="70650" cy="15780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6312" extrusionOk="0">
                    <a:moveTo>
                      <a:pt x="2577" y="1"/>
                    </a:moveTo>
                    <a:cubicBezTo>
                      <a:pt x="2572" y="1"/>
                      <a:pt x="2569" y="4"/>
                      <a:pt x="2569" y="15"/>
                    </a:cubicBezTo>
                    <a:cubicBezTo>
                      <a:pt x="2035" y="1049"/>
                      <a:pt x="1601" y="2117"/>
                      <a:pt x="1168" y="3184"/>
                    </a:cubicBezTo>
                    <a:cubicBezTo>
                      <a:pt x="934" y="3685"/>
                      <a:pt x="734" y="4185"/>
                      <a:pt x="534" y="4719"/>
                    </a:cubicBezTo>
                    <a:lnTo>
                      <a:pt x="267" y="5486"/>
                    </a:lnTo>
                    <a:cubicBezTo>
                      <a:pt x="134" y="5719"/>
                      <a:pt x="34" y="5986"/>
                      <a:pt x="0" y="6287"/>
                    </a:cubicBezTo>
                    <a:cubicBezTo>
                      <a:pt x="0" y="6303"/>
                      <a:pt x="9" y="6312"/>
                      <a:pt x="21" y="6312"/>
                    </a:cubicBezTo>
                    <a:cubicBezTo>
                      <a:pt x="34" y="6312"/>
                      <a:pt x="50" y="6303"/>
                      <a:pt x="67" y="6287"/>
                    </a:cubicBezTo>
                    <a:cubicBezTo>
                      <a:pt x="234" y="6086"/>
                      <a:pt x="334" y="5853"/>
                      <a:pt x="401" y="5586"/>
                    </a:cubicBezTo>
                    <a:cubicBezTo>
                      <a:pt x="534" y="5353"/>
                      <a:pt x="634" y="5086"/>
                      <a:pt x="734" y="4852"/>
                    </a:cubicBezTo>
                    <a:cubicBezTo>
                      <a:pt x="968" y="4318"/>
                      <a:pt x="1168" y="3818"/>
                      <a:pt x="1368" y="3284"/>
                    </a:cubicBezTo>
                    <a:cubicBezTo>
                      <a:pt x="1868" y="2584"/>
                      <a:pt x="2302" y="1850"/>
                      <a:pt x="2802" y="1150"/>
                    </a:cubicBezTo>
                    <a:cubicBezTo>
                      <a:pt x="2826" y="1126"/>
                      <a:pt x="2799" y="1102"/>
                      <a:pt x="2782" y="1102"/>
                    </a:cubicBezTo>
                    <a:cubicBezTo>
                      <a:pt x="2775" y="1102"/>
                      <a:pt x="2769" y="1106"/>
                      <a:pt x="2769" y="1116"/>
                    </a:cubicBezTo>
                    <a:cubicBezTo>
                      <a:pt x="2369" y="1617"/>
                      <a:pt x="1968" y="2117"/>
                      <a:pt x="1635" y="2684"/>
                    </a:cubicBezTo>
                    <a:cubicBezTo>
                      <a:pt x="1968" y="1783"/>
                      <a:pt x="2302" y="916"/>
                      <a:pt x="2602" y="15"/>
                    </a:cubicBezTo>
                    <a:cubicBezTo>
                      <a:pt x="2602" y="15"/>
                      <a:pt x="2587" y="1"/>
                      <a:pt x="257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8"/>
              <p:cNvSpPr/>
              <p:nvPr/>
            </p:nvSpPr>
            <p:spPr>
              <a:xfrm>
                <a:off x="4402475" y="1505400"/>
                <a:ext cx="245150" cy="177575"/>
              </a:xfrm>
              <a:custGeom>
                <a:avLst/>
                <a:gdLst/>
                <a:ahLst/>
                <a:cxnLst/>
                <a:rect l="l" t="t" r="r" b="b"/>
                <a:pathLst>
                  <a:path w="9806" h="7103" extrusionOk="0">
                    <a:moveTo>
                      <a:pt x="3446" y="1"/>
                    </a:moveTo>
                    <a:cubicBezTo>
                      <a:pt x="3265" y="1"/>
                      <a:pt x="3084" y="15"/>
                      <a:pt x="2903" y="45"/>
                    </a:cubicBezTo>
                    <a:cubicBezTo>
                      <a:pt x="1" y="479"/>
                      <a:pt x="1535" y="3681"/>
                      <a:pt x="2669" y="4982"/>
                    </a:cubicBezTo>
                    <a:cubicBezTo>
                      <a:pt x="3687" y="6185"/>
                      <a:pt x="5047" y="7102"/>
                      <a:pt x="6063" y="7102"/>
                    </a:cubicBezTo>
                    <a:cubicBezTo>
                      <a:pt x="6146" y="7102"/>
                      <a:pt x="6227" y="7096"/>
                      <a:pt x="6305" y="7084"/>
                    </a:cubicBezTo>
                    <a:cubicBezTo>
                      <a:pt x="7373" y="6917"/>
                      <a:pt x="6872" y="4282"/>
                      <a:pt x="6872" y="4282"/>
                    </a:cubicBezTo>
                    <a:lnTo>
                      <a:pt x="6872" y="4282"/>
                    </a:lnTo>
                    <a:cubicBezTo>
                      <a:pt x="6873" y="4282"/>
                      <a:pt x="8048" y="5081"/>
                      <a:pt x="8800" y="5081"/>
                    </a:cubicBezTo>
                    <a:cubicBezTo>
                      <a:pt x="8944" y="5081"/>
                      <a:pt x="9072" y="5052"/>
                      <a:pt x="9174" y="4982"/>
                    </a:cubicBezTo>
                    <a:cubicBezTo>
                      <a:pt x="9806" y="4540"/>
                      <a:pt x="6669" y="1"/>
                      <a:pt x="3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8"/>
              <p:cNvSpPr/>
              <p:nvPr/>
            </p:nvSpPr>
            <p:spPr>
              <a:xfrm>
                <a:off x="4444175" y="1360575"/>
                <a:ext cx="140125" cy="25147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10059" extrusionOk="0">
                    <a:moveTo>
                      <a:pt x="1" y="1"/>
                    </a:moveTo>
                    <a:lnTo>
                      <a:pt x="1" y="2302"/>
                    </a:lnTo>
                    <a:lnTo>
                      <a:pt x="1" y="2503"/>
                    </a:lnTo>
                    <a:lnTo>
                      <a:pt x="1" y="2703"/>
                    </a:lnTo>
                    <a:lnTo>
                      <a:pt x="1" y="3303"/>
                    </a:lnTo>
                    <a:lnTo>
                      <a:pt x="1" y="3737"/>
                    </a:lnTo>
                    <a:lnTo>
                      <a:pt x="1" y="4204"/>
                    </a:lnTo>
                    <a:cubicBezTo>
                      <a:pt x="34" y="5338"/>
                      <a:pt x="167" y="6439"/>
                      <a:pt x="368" y="7506"/>
                    </a:cubicBezTo>
                    <a:cubicBezTo>
                      <a:pt x="490" y="7905"/>
                      <a:pt x="2621" y="10058"/>
                      <a:pt x="4495" y="10058"/>
                    </a:cubicBezTo>
                    <a:cubicBezTo>
                      <a:pt x="4656" y="10058"/>
                      <a:pt x="4815" y="10042"/>
                      <a:pt x="4971" y="10008"/>
                    </a:cubicBezTo>
                    <a:cubicBezTo>
                      <a:pt x="5605" y="9875"/>
                      <a:pt x="5071" y="6372"/>
                      <a:pt x="5071" y="6372"/>
                    </a:cubicBezTo>
                    <a:lnTo>
                      <a:pt x="5071" y="6105"/>
                    </a:lnTo>
                    <a:lnTo>
                      <a:pt x="5338" y="2369"/>
                    </a:lnTo>
                    <a:lnTo>
                      <a:pt x="668" y="2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8"/>
              <p:cNvSpPr/>
              <p:nvPr/>
            </p:nvSpPr>
            <p:spPr>
              <a:xfrm>
                <a:off x="4445000" y="1360575"/>
                <a:ext cx="133475" cy="130450"/>
              </a:xfrm>
              <a:custGeom>
                <a:avLst/>
                <a:gdLst/>
                <a:ahLst/>
                <a:cxnLst/>
                <a:rect l="l" t="t" r="r" b="b"/>
                <a:pathLst>
                  <a:path w="5339" h="5218" extrusionOk="0">
                    <a:moveTo>
                      <a:pt x="1" y="1"/>
                    </a:moveTo>
                    <a:lnTo>
                      <a:pt x="1" y="2336"/>
                    </a:lnTo>
                    <a:lnTo>
                      <a:pt x="1" y="2503"/>
                    </a:lnTo>
                    <a:lnTo>
                      <a:pt x="1" y="2703"/>
                    </a:lnTo>
                    <a:lnTo>
                      <a:pt x="1" y="3303"/>
                    </a:lnTo>
                    <a:lnTo>
                      <a:pt x="1" y="3737"/>
                    </a:lnTo>
                    <a:lnTo>
                      <a:pt x="1" y="4204"/>
                    </a:lnTo>
                    <a:cubicBezTo>
                      <a:pt x="1" y="4471"/>
                      <a:pt x="34" y="4738"/>
                      <a:pt x="34" y="4971"/>
                    </a:cubicBezTo>
                    <a:cubicBezTo>
                      <a:pt x="420" y="5067"/>
                      <a:pt x="1160" y="5218"/>
                      <a:pt x="2048" y="5218"/>
                    </a:cubicBezTo>
                    <a:cubicBezTo>
                      <a:pt x="3005" y="5218"/>
                      <a:pt x="4133" y="5043"/>
                      <a:pt x="5171" y="4437"/>
                    </a:cubicBezTo>
                    <a:lnTo>
                      <a:pt x="5338" y="2369"/>
                    </a:lnTo>
                    <a:lnTo>
                      <a:pt x="668" y="2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8"/>
              <p:cNvSpPr/>
              <p:nvPr/>
            </p:nvSpPr>
            <p:spPr>
              <a:xfrm>
                <a:off x="4321600" y="1089125"/>
                <a:ext cx="331925" cy="388625"/>
              </a:xfrm>
              <a:custGeom>
                <a:avLst/>
                <a:gdLst/>
                <a:ahLst/>
                <a:cxnLst/>
                <a:rect l="l" t="t" r="r" b="b"/>
                <a:pathLst>
                  <a:path w="13277" h="15545" extrusionOk="0">
                    <a:moveTo>
                      <a:pt x="6569" y="1"/>
                    </a:moveTo>
                    <a:cubicBezTo>
                      <a:pt x="3821" y="1"/>
                      <a:pt x="828" y="1812"/>
                      <a:pt x="434" y="7823"/>
                    </a:cubicBezTo>
                    <a:cubicBezTo>
                      <a:pt x="0" y="14428"/>
                      <a:pt x="3903" y="15429"/>
                      <a:pt x="5304" y="15529"/>
                    </a:cubicBezTo>
                    <a:cubicBezTo>
                      <a:pt x="5447" y="15536"/>
                      <a:pt x="5628" y="15544"/>
                      <a:pt x="5838" y="15544"/>
                    </a:cubicBezTo>
                    <a:cubicBezTo>
                      <a:pt x="7536" y="15544"/>
                      <a:pt x="11133" y="15012"/>
                      <a:pt x="12142" y="9224"/>
                    </a:cubicBezTo>
                    <a:cubicBezTo>
                      <a:pt x="13276" y="2686"/>
                      <a:pt x="10341" y="418"/>
                      <a:pt x="7372" y="51"/>
                    </a:cubicBezTo>
                    <a:cubicBezTo>
                      <a:pt x="7109" y="18"/>
                      <a:pt x="6840" y="1"/>
                      <a:pt x="6569" y="1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8"/>
              <p:cNvSpPr/>
              <p:nvPr/>
            </p:nvSpPr>
            <p:spPr>
              <a:xfrm>
                <a:off x="4352450" y="1224000"/>
                <a:ext cx="33375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728" extrusionOk="0">
                    <a:moveTo>
                      <a:pt x="861" y="0"/>
                    </a:moveTo>
                    <a:cubicBezTo>
                      <a:pt x="808" y="0"/>
                      <a:pt x="754" y="9"/>
                      <a:pt x="701" y="27"/>
                    </a:cubicBezTo>
                    <a:cubicBezTo>
                      <a:pt x="467" y="60"/>
                      <a:pt x="267" y="160"/>
                      <a:pt x="134" y="327"/>
                    </a:cubicBezTo>
                    <a:cubicBezTo>
                      <a:pt x="0" y="494"/>
                      <a:pt x="167" y="727"/>
                      <a:pt x="367" y="727"/>
                    </a:cubicBezTo>
                    <a:cubicBezTo>
                      <a:pt x="534" y="694"/>
                      <a:pt x="667" y="660"/>
                      <a:pt x="834" y="627"/>
                    </a:cubicBezTo>
                    <a:cubicBezTo>
                      <a:pt x="968" y="627"/>
                      <a:pt x="1134" y="560"/>
                      <a:pt x="1268" y="460"/>
                    </a:cubicBezTo>
                    <a:cubicBezTo>
                      <a:pt x="1335" y="360"/>
                      <a:pt x="1335" y="260"/>
                      <a:pt x="1268" y="160"/>
                    </a:cubicBezTo>
                    <a:cubicBezTo>
                      <a:pt x="1146" y="62"/>
                      <a:pt x="1006" y="0"/>
                      <a:pt x="86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8"/>
              <p:cNvSpPr/>
              <p:nvPr/>
            </p:nvSpPr>
            <p:spPr>
              <a:xfrm>
                <a:off x="4445000" y="1241350"/>
                <a:ext cx="32350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737" extrusionOk="0">
                    <a:moveTo>
                      <a:pt x="439" y="1"/>
                    </a:moveTo>
                    <a:cubicBezTo>
                      <a:pt x="297" y="1"/>
                      <a:pt x="159" y="53"/>
                      <a:pt x="68" y="167"/>
                    </a:cubicBezTo>
                    <a:cubicBezTo>
                      <a:pt x="1" y="233"/>
                      <a:pt x="1" y="367"/>
                      <a:pt x="68" y="433"/>
                    </a:cubicBezTo>
                    <a:cubicBezTo>
                      <a:pt x="168" y="567"/>
                      <a:pt x="301" y="600"/>
                      <a:pt x="468" y="634"/>
                    </a:cubicBezTo>
                    <a:cubicBezTo>
                      <a:pt x="635" y="667"/>
                      <a:pt x="768" y="700"/>
                      <a:pt x="935" y="734"/>
                    </a:cubicBezTo>
                    <a:cubicBezTo>
                      <a:pt x="948" y="736"/>
                      <a:pt x="961" y="737"/>
                      <a:pt x="973" y="737"/>
                    </a:cubicBezTo>
                    <a:cubicBezTo>
                      <a:pt x="1155" y="737"/>
                      <a:pt x="1293" y="520"/>
                      <a:pt x="1168" y="333"/>
                    </a:cubicBezTo>
                    <a:cubicBezTo>
                      <a:pt x="1035" y="167"/>
                      <a:pt x="835" y="66"/>
                      <a:pt x="635" y="33"/>
                    </a:cubicBezTo>
                    <a:cubicBezTo>
                      <a:pt x="571" y="12"/>
                      <a:pt x="505" y="1"/>
                      <a:pt x="43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8"/>
              <p:cNvSpPr/>
              <p:nvPr/>
            </p:nvSpPr>
            <p:spPr>
              <a:xfrm>
                <a:off x="4442500" y="1292200"/>
                <a:ext cx="1337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1202" extrusionOk="0">
                    <a:moveTo>
                      <a:pt x="68" y="1"/>
                    </a:moveTo>
                    <a:cubicBezTo>
                      <a:pt x="1" y="434"/>
                      <a:pt x="34" y="1135"/>
                      <a:pt x="535" y="1201"/>
                    </a:cubicBezTo>
                    <a:cubicBezTo>
                      <a:pt x="101" y="1035"/>
                      <a:pt x="101" y="501"/>
                      <a:pt x="101" y="67"/>
                    </a:cubicBezTo>
                    <a:cubicBezTo>
                      <a:pt x="101" y="34"/>
                      <a:pt x="68" y="1"/>
                      <a:pt x="6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8"/>
              <p:cNvSpPr/>
              <p:nvPr/>
            </p:nvSpPr>
            <p:spPr>
              <a:xfrm>
                <a:off x="4439200" y="1281350"/>
                <a:ext cx="34200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1436" extrusionOk="0">
                    <a:moveTo>
                      <a:pt x="658" y="0"/>
                    </a:moveTo>
                    <a:cubicBezTo>
                      <a:pt x="650" y="0"/>
                      <a:pt x="642" y="0"/>
                      <a:pt x="633" y="1"/>
                    </a:cubicBezTo>
                    <a:cubicBezTo>
                      <a:pt x="40" y="1"/>
                      <a:pt x="0" y="1436"/>
                      <a:pt x="677" y="1436"/>
                    </a:cubicBezTo>
                    <a:cubicBezTo>
                      <a:pt x="684" y="1436"/>
                      <a:pt x="692" y="1436"/>
                      <a:pt x="700" y="1435"/>
                    </a:cubicBezTo>
                    <a:cubicBezTo>
                      <a:pt x="1359" y="1402"/>
                      <a:pt x="1367" y="0"/>
                      <a:pt x="65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8"/>
              <p:cNvSpPr/>
              <p:nvPr/>
            </p:nvSpPr>
            <p:spPr>
              <a:xfrm>
                <a:off x="4460025" y="1282200"/>
                <a:ext cx="233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935" h="604" extrusionOk="0">
                    <a:moveTo>
                      <a:pt x="934" y="0"/>
                    </a:moveTo>
                    <a:cubicBezTo>
                      <a:pt x="813" y="122"/>
                      <a:pt x="691" y="271"/>
                      <a:pt x="544" y="271"/>
                    </a:cubicBezTo>
                    <a:cubicBezTo>
                      <a:pt x="530" y="271"/>
                      <a:pt x="515" y="270"/>
                      <a:pt x="501" y="267"/>
                    </a:cubicBezTo>
                    <a:cubicBezTo>
                      <a:pt x="334" y="267"/>
                      <a:pt x="201" y="100"/>
                      <a:pt x="100" y="34"/>
                    </a:cubicBezTo>
                    <a:cubicBezTo>
                      <a:pt x="88" y="27"/>
                      <a:pt x="76" y="24"/>
                      <a:pt x="66" y="24"/>
                    </a:cubicBezTo>
                    <a:cubicBezTo>
                      <a:pt x="22" y="24"/>
                      <a:pt x="0" y="73"/>
                      <a:pt x="0" y="100"/>
                    </a:cubicBezTo>
                    <a:cubicBezTo>
                      <a:pt x="63" y="381"/>
                      <a:pt x="184" y="604"/>
                      <a:pt x="472" y="604"/>
                    </a:cubicBezTo>
                    <a:cubicBezTo>
                      <a:pt x="492" y="604"/>
                      <a:pt x="513" y="603"/>
                      <a:pt x="534" y="601"/>
                    </a:cubicBezTo>
                    <a:cubicBezTo>
                      <a:pt x="834" y="567"/>
                      <a:pt x="934" y="267"/>
                      <a:pt x="9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8"/>
              <p:cNvSpPr/>
              <p:nvPr/>
            </p:nvSpPr>
            <p:spPr>
              <a:xfrm>
                <a:off x="4369950" y="1289700"/>
                <a:ext cx="14200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202" extrusionOk="0">
                    <a:moveTo>
                      <a:pt x="501" y="0"/>
                    </a:moveTo>
                    <a:cubicBezTo>
                      <a:pt x="501" y="0"/>
                      <a:pt x="434" y="34"/>
                      <a:pt x="434" y="34"/>
                    </a:cubicBezTo>
                    <a:cubicBezTo>
                      <a:pt x="468" y="501"/>
                      <a:pt x="401" y="1001"/>
                      <a:pt x="1" y="1168"/>
                    </a:cubicBezTo>
                    <a:lnTo>
                      <a:pt x="1" y="1201"/>
                    </a:lnTo>
                    <a:cubicBezTo>
                      <a:pt x="501" y="1135"/>
                      <a:pt x="568" y="434"/>
                      <a:pt x="5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8"/>
              <p:cNvSpPr/>
              <p:nvPr/>
            </p:nvSpPr>
            <p:spPr>
              <a:xfrm>
                <a:off x="4352650" y="1278000"/>
                <a:ext cx="3467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470" extrusionOk="0">
                    <a:moveTo>
                      <a:pt x="736" y="1"/>
                    </a:moveTo>
                    <a:cubicBezTo>
                      <a:pt x="58" y="1"/>
                      <a:pt x="0" y="1403"/>
                      <a:pt x="693" y="1469"/>
                    </a:cubicBezTo>
                    <a:cubicBezTo>
                      <a:pt x="700" y="1470"/>
                      <a:pt x="708" y="1470"/>
                      <a:pt x="715" y="1470"/>
                    </a:cubicBezTo>
                    <a:cubicBezTo>
                      <a:pt x="1361" y="1470"/>
                      <a:pt x="1386" y="34"/>
                      <a:pt x="760" y="1"/>
                    </a:cubicBezTo>
                    <a:cubicBezTo>
                      <a:pt x="752" y="1"/>
                      <a:pt x="744" y="1"/>
                      <a:pt x="73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4344950" y="1278025"/>
                <a:ext cx="21550" cy="16150"/>
              </a:xfrm>
              <a:custGeom>
                <a:avLst/>
                <a:gdLst/>
                <a:ahLst/>
                <a:cxnLst/>
                <a:rect l="l" t="t" r="r" b="b"/>
                <a:pathLst>
                  <a:path w="862" h="646" extrusionOk="0">
                    <a:moveTo>
                      <a:pt x="0" y="0"/>
                    </a:moveTo>
                    <a:cubicBezTo>
                      <a:pt x="0" y="301"/>
                      <a:pt x="67" y="568"/>
                      <a:pt x="334" y="634"/>
                    </a:cubicBezTo>
                    <a:cubicBezTo>
                      <a:pt x="365" y="642"/>
                      <a:pt x="395" y="646"/>
                      <a:pt x="423" y="646"/>
                    </a:cubicBezTo>
                    <a:cubicBezTo>
                      <a:pt x="638" y="646"/>
                      <a:pt x="775" y="436"/>
                      <a:pt x="834" y="201"/>
                    </a:cubicBezTo>
                    <a:cubicBezTo>
                      <a:pt x="861" y="146"/>
                      <a:pt x="844" y="92"/>
                      <a:pt x="800" y="92"/>
                    </a:cubicBezTo>
                    <a:cubicBezTo>
                      <a:pt x="791" y="92"/>
                      <a:pt x="780" y="94"/>
                      <a:pt x="767" y="101"/>
                    </a:cubicBezTo>
                    <a:cubicBezTo>
                      <a:pt x="667" y="167"/>
                      <a:pt x="534" y="301"/>
                      <a:pt x="400" y="334"/>
                    </a:cubicBezTo>
                    <a:cubicBezTo>
                      <a:pt x="267" y="334"/>
                      <a:pt x="134" y="167"/>
                      <a:pt x="3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>
                <a:off x="4432500" y="1384775"/>
                <a:ext cx="23375" cy="1107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443" extrusionOk="0">
                    <a:moveTo>
                      <a:pt x="868" y="0"/>
                    </a:moveTo>
                    <a:cubicBezTo>
                      <a:pt x="768" y="100"/>
                      <a:pt x="668" y="267"/>
                      <a:pt x="501" y="267"/>
                    </a:cubicBezTo>
                    <a:cubicBezTo>
                      <a:pt x="456" y="276"/>
                      <a:pt x="412" y="280"/>
                      <a:pt x="367" y="280"/>
                    </a:cubicBezTo>
                    <a:cubicBezTo>
                      <a:pt x="245" y="280"/>
                      <a:pt x="123" y="249"/>
                      <a:pt x="1" y="200"/>
                    </a:cubicBezTo>
                    <a:lnTo>
                      <a:pt x="1" y="234"/>
                    </a:lnTo>
                    <a:cubicBezTo>
                      <a:pt x="112" y="373"/>
                      <a:pt x="292" y="442"/>
                      <a:pt x="465" y="442"/>
                    </a:cubicBezTo>
                    <a:cubicBezTo>
                      <a:pt x="500" y="442"/>
                      <a:pt x="534" y="439"/>
                      <a:pt x="568" y="434"/>
                    </a:cubicBezTo>
                    <a:cubicBezTo>
                      <a:pt x="768" y="367"/>
                      <a:pt x="901" y="200"/>
                      <a:pt x="901" y="34"/>
                    </a:cubicBezTo>
                    <a:cubicBezTo>
                      <a:pt x="935" y="0"/>
                      <a:pt x="868" y="0"/>
                      <a:pt x="8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>
                <a:off x="4379725" y="1230900"/>
                <a:ext cx="65250" cy="141550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5662" extrusionOk="0">
                    <a:moveTo>
                      <a:pt x="982" y="1"/>
                    </a:moveTo>
                    <a:cubicBezTo>
                      <a:pt x="961" y="1"/>
                      <a:pt x="944" y="17"/>
                      <a:pt x="944" y="51"/>
                    </a:cubicBezTo>
                    <a:cubicBezTo>
                      <a:pt x="477" y="1485"/>
                      <a:pt x="177" y="2986"/>
                      <a:pt x="10" y="4487"/>
                    </a:cubicBezTo>
                    <a:cubicBezTo>
                      <a:pt x="1" y="4545"/>
                      <a:pt x="46" y="4567"/>
                      <a:pt x="120" y="4567"/>
                    </a:cubicBezTo>
                    <a:cubicBezTo>
                      <a:pt x="301" y="4567"/>
                      <a:pt x="649" y="4435"/>
                      <a:pt x="744" y="4387"/>
                    </a:cubicBezTo>
                    <a:lnTo>
                      <a:pt x="744" y="4387"/>
                    </a:lnTo>
                    <a:cubicBezTo>
                      <a:pt x="744" y="4387"/>
                      <a:pt x="644" y="5054"/>
                      <a:pt x="644" y="5388"/>
                    </a:cubicBezTo>
                    <a:cubicBezTo>
                      <a:pt x="1278" y="5388"/>
                      <a:pt x="1878" y="5488"/>
                      <a:pt x="2479" y="5655"/>
                    </a:cubicBezTo>
                    <a:cubicBezTo>
                      <a:pt x="2496" y="5659"/>
                      <a:pt x="2512" y="5661"/>
                      <a:pt x="2525" y="5661"/>
                    </a:cubicBezTo>
                    <a:cubicBezTo>
                      <a:pt x="2610" y="5661"/>
                      <a:pt x="2594" y="5575"/>
                      <a:pt x="2479" y="5488"/>
                    </a:cubicBezTo>
                    <a:cubicBezTo>
                      <a:pt x="2051" y="5244"/>
                      <a:pt x="1568" y="5084"/>
                      <a:pt x="1080" y="5084"/>
                    </a:cubicBezTo>
                    <a:cubicBezTo>
                      <a:pt x="1035" y="5084"/>
                      <a:pt x="990" y="5085"/>
                      <a:pt x="944" y="5088"/>
                    </a:cubicBezTo>
                    <a:cubicBezTo>
                      <a:pt x="911" y="5021"/>
                      <a:pt x="1111" y="4054"/>
                      <a:pt x="1044" y="4054"/>
                    </a:cubicBezTo>
                    <a:lnTo>
                      <a:pt x="1044" y="4054"/>
                    </a:lnTo>
                    <a:cubicBezTo>
                      <a:pt x="811" y="4087"/>
                      <a:pt x="577" y="4120"/>
                      <a:pt x="344" y="4220"/>
                    </a:cubicBezTo>
                    <a:cubicBezTo>
                      <a:pt x="510" y="2819"/>
                      <a:pt x="877" y="1452"/>
                      <a:pt x="1044" y="51"/>
                    </a:cubicBezTo>
                    <a:cubicBezTo>
                      <a:pt x="1028" y="17"/>
                      <a:pt x="1002" y="1"/>
                      <a:pt x="98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>
                <a:off x="4414150" y="1364425"/>
                <a:ext cx="36625" cy="188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754" extrusionOk="0">
                    <a:moveTo>
                      <a:pt x="497" y="0"/>
                    </a:moveTo>
                    <a:cubicBezTo>
                      <a:pt x="331" y="0"/>
                      <a:pt x="166" y="25"/>
                      <a:pt x="1" y="80"/>
                    </a:cubicBezTo>
                    <a:cubicBezTo>
                      <a:pt x="201" y="381"/>
                      <a:pt x="534" y="614"/>
                      <a:pt x="901" y="747"/>
                    </a:cubicBezTo>
                    <a:cubicBezTo>
                      <a:pt x="934" y="752"/>
                      <a:pt x="965" y="754"/>
                      <a:pt x="995" y="754"/>
                    </a:cubicBezTo>
                    <a:cubicBezTo>
                      <a:pt x="1441" y="754"/>
                      <a:pt x="1465" y="297"/>
                      <a:pt x="901" y="47"/>
                    </a:cubicBezTo>
                    <a:cubicBezTo>
                      <a:pt x="766" y="17"/>
                      <a:pt x="632" y="0"/>
                      <a:pt x="49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>
                <a:off x="4422500" y="1370250"/>
                <a:ext cx="2650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519" extrusionOk="0">
                    <a:moveTo>
                      <a:pt x="411" y="0"/>
                    </a:moveTo>
                    <a:cubicBezTo>
                      <a:pt x="198" y="0"/>
                      <a:pt x="81" y="113"/>
                      <a:pt x="0" y="214"/>
                    </a:cubicBezTo>
                    <a:cubicBezTo>
                      <a:pt x="167" y="348"/>
                      <a:pt x="334" y="448"/>
                      <a:pt x="567" y="514"/>
                    </a:cubicBezTo>
                    <a:cubicBezTo>
                      <a:pt x="596" y="517"/>
                      <a:pt x="624" y="519"/>
                      <a:pt x="650" y="519"/>
                    </a:cubicBezTo>
                    <a:cubicBezTo>
                      <a:pt x="928" y="519"/>
                      <a:pt x="1059" y="364"/>
                      <a:pt x="968" y="181"/>
                    </a:cubicBezTo>
                    <a:cubicBezTo>
                      <a:pt x="730" y="49"/>
                      <a:pt x="550" y="0"/>
                      <a:pt x="411" y="0"/>
                    </a:cubicBezTo>
                    <a:close/>
                  </a:path>
                </a:pathLst>
              </a:custGeom>
              <a:solidFill>
                <a:srgbClr val="FF99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4339925" y="1074225"/>
                <a:ext cx="330275" cy="240550"/>
              </a:xfrm>
              <a:custGeom>
                <a:avLst/>
                <a:gdLst/>
                <a:ahLst/>
                <a:cxnLst/>
                <a:rect l="l" t="t" r="r" b="b"/>
                <a:pathLst>
                  <a:path w="13211" h="9622" extrusionOk="0">
                    <a:moveTo>
                      <a:pt x="5562" y="1"/>
                    </a:moveTo>
                    <a:cubicBezTo>
                      <a:pt x="92" y="1"/>
                      <a:pt x="1" y="6184"/>
                      <a:pt x="1" y="6184"/>
                    </a:cubicBezTo>
                    <a:cubicBezTo>
                      <a:pt x="535" y="5651"/>
                      <a:pt x="1202" y="3783"/>
                      <a:pt x="1202" y="3783"/>
                    </a:cubicBezTo>
                    <a:cubicBezTo>
                      <a:pt x="1769" y="4617"/>
                      <a:pt x="2603" y="5217"/>
                      <a:pt x="3604" y="5517"/>
                    </a:cubicBezTo>
                    <a:cubicBezTo>
                      <a:pt x="2970" y="4950"/>
                      <a:pt x="2303" y="3316"/>
                      <a:pt x="2303" y="3316"/>
                    </a:cubicBezTo>
                    <a:lnTo>
                      <a:pt x="2303" y="3316"/>
                    </a:lnTo>
                    <a:cubicBezTo>
                      <a:pt x="3970" y="6518"/>
                      <a:pt x="7873" y="6918"/>
                      <a:pt x="7873" y="6918"/>
                    </a:cubicBezTo>
                    <a:cubicBezTo>
                      <a:pt x="7273" y="6151"/>
                      <a:pt x="6939" y="5250"/>
                      <a:pt x="6906" y="4316"/>
                    </a:cubicBezTo>
                    <a:lnTo>
                      <a:pt x="6906" y="4316"/>
                    </a:lnTo>
                    <a:cubicBezTo>
                      <a:pt x="7640" y="7452"/>
                      <a:pt x="9841" y="7452"/>
                      <a:pt x="9841" y="7452"/>
                    </a:cubicBezTo>
                    <a:cubicBezTo>
                      <a:pt x="9841" y="7452"/>
                      <a:pt x="10100" y="9622"/>
                      <a:pt x="11161" y="9622"/>
                    </a:cubicBezTo>
                    <a:cubicBezTo>
                      <a:pt x="11177" y="9622"/>
                      <a:pt x="11193" y="9621"/>
                      <a:pt x="11209" y="9620"/>
                    </a:cubicBezTo>
                    <a:cubicBezTo>
                      <a:pt x="11209" y="9620"/>
                      <a:pt x="13210" y="6518"/>
                      <a:pt x="11776" y="3382"/>
                    </a:cubicBezTo>
                    <a:cubicBezTo>
                      <a:pt x="10342" y="280"/>
                      <a:pt x="6406" y="47"/>
                      <a:pt x="6406" y="47"/>
                    </a:cubicBezTo>
                    <a:cubicBezTo>
                      <a:pt x="6111" y="15"/>
                      <a:pt x="5830" y="1"/>
                      <a:pt x="556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8"/>
              <p:cNvSpPr/>
              <p:nvPr/>
            </p:nvSpPr>
            <p:spPr>
              <a:xfrm>
                <a:off x="4590125" y="1288600"/>
                <a:ext cx="90075" cy="102975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4119" extrusionOk="0">
                    <a:moveTo>
                      <a:pt x="2356" y="1"/>
                    </a:moveTo>
                    <a:cubicBezTo>
                      <a:pt x="1446" y="1"/>
                      <a:pt x="300" y="1679"/>
                      <a:pt x="300" y="1679"/>
                    </a:cubicBezTo>
                    <a:lnTo>
                      <a:pt x="0" y="3447"/>
                    </a:lnTo>
                    <a:cubicBezTo>
                      <a:pt x="172" y="3863"/>
                      <a:pt x="595" y="4118"/>
                      <a:pt x="1033" y="4118"/>
                    </a:cubicBezTo>
                    <a:cubicBezTo>
                      <a:pt x="1191" y="4118"/>
                      <a:pt x="1351" y="4085"/>
                      <a:pt x="1501" y="4014"/>
                    </a:cubicBezTo>
                    <a:cubicBezTo>
                      <a:pt x="2602" y="3580"/>
                      <a:pt x="3603" y="578"/>
                      <a:pt x="2669" y="78"/>
                    </a:cubicBezTo>
                    <a:cubicBezTo>
                      <a:pt x="2569" y="25"/>
                      <a:pt x="2464" y="1"/>
                      <a:pt x="2356" y="1"/>
                    </a:cubicBezTo>
                    <a:close/>
                  </a:path>
                </a:pathLst>
              </a:custGeom>
              <a:solidFill>
                <a:srgbClr val="DD6A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8"/>
              <p:cNvSpPr/>
              <p:nvPr/>
            </p:nvSpPr>
            <p:spPr>
              <a:xfrm>
                <a:off x="4604300" y="1312225"/>
                <a:ext cx="442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2572" extrusionOk="0">
                    <a:moveTo>
                      <a:pt x="1768" y="0"/>
                    </a:moveTo>
                    <a:lnTo>
                      <a:pt x="1768" y="0"/>
                    </a:lnTo>
                    <a:cubicBezTo>
                      <a:pt x="734" y="100"/>
                      <a:pt x="0" y="1501"/>
                      <a:pt x="34" y="2502"/>
                    </a:cubicBezTo>
                    <a:cubicBezTo>
                      <a:pt x="13" y="2543"/>
                      <a:pt x="56" y="2572"/>
                      <a:pt x="100" y="2572"/>
                    </a:cubicBezTo>
                    <a:cubicBezTo>
                      <a:pt x="127" y="2572"/>
                      <a:pt x="154" y="2561"/>
                      <a:pt x="167" y="2535"/>
                    </a:cubicBezTo>
                    <a:cubicBezTo>
                      <a:pt x="267" y="2335"/>
                      <a:pt x="367" y="2102"/>
                      <a:pt x="534" y="1901"/>
                    </a:cubicBezTo>
                    <a:cubicBezTo>
                      <a:pt x="657" y="1729"/>
                      <a:pt x="853" y="1629"/>
                      <a:pt x="1055" y="1629"/>
                    </a:cubicBezTo>
                    <a:cubicBezTo>
                      <a:pt x="1126" y="1629"/>
                      <a:pt x="1198" y="1642"/>
                      <a:pt x="1268" y="1668"/>
                    </a:cubicBezTo>
                    <a:cubicBezTo>
                      <a:pt x="1268" y="1668"/>
                      <a:pt x="1301" y="1635"/>
                      <a:pt x="1268" y="1635"/>
                    </a:cubicBezTo>
                    <a:cubicBezTo>
                      <a:pt x="1148" y="1542"/>
                      <a:pt x="1008" y="1496"/>
                      <a:pt x="871" y="1496"/>
                    </a:cubicBezTo>
                    <a:cubicBezTo>
                      <a:pt x="665" y="1496"/>
                      <a:pt x="468" y="1600"/>
                      <a:pt x="367" y="1801"/>
                    </a:cubicBezTo>
                    <a:cubicBezTo>
                      <a:pt x="634" y="1068"/>
                      <a:pt x="1001" y="334"/>
                      <a:pt x="17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>
                <a:off x="4608450" y="1373100"/>
                <a:ext cx="1922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63" extrusionOk="0">
                    <a:moveTo>
                      <a:pt x="335" y="0"/>
                    </a:moveTo>
                    <a:cubicBezTo>
                      <a:pt x="134" y="34"/>
                      <a:pt x="1" y="167"/>
                      <a:pt x="1" y="334"/>
                    </a:cubicBezTo>
                    <a:cubicBezTo>
                      <a:pt x="1" y="536"/>
                      <a:pt x="167" y="662"/>
                      <a:pt x="337" y="662"/>
                    </a:cubicBezTo>
                    <a:cubicBezTo>
                      <a:pt x="419" y="662"/>
                      <a:pt x="503" y="633"/>
                      <a:pt x="568" y="567"/>
                    </a:cubicBezTo>
                    <a:cubicBezTo>
                      <a:pt x="768" y="367"/>
                      <a:pt x="601" y="0"/>
                      <a:pt x="3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>
                <a:off x="4651825" y="1313050"/>
                <a:ext cx="21700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301" extrusionOk="0">
                    <a:moveTo>
                      <a:pt x="167" y="0"/>
                    </a:moveTo>
                    <a:cubicBezTo>
                      <a:pt x="67" y="0"/>
                      <a:pt x="1" y="67"/>
                      <a:pt x="1" y="134"/>
                    </a:cubicBezTo>
                    <a:cubicBezTo>
                      <a:pt x="1" y="234"/>
                      <a:pt x="67" y="301"/>
                      <a:pt x="167" y="301"/>
                    </a:cubicBezTo>
                    <a:lnTo>
                      <a:pt x="734" y="301"/>
                    </a:lnTo>
                    <a:cubicBezTo>
                      <a:pt x="801" y="301"/>
                      <a:pt x="868" y="234"/>
                      <a:pt x="868" y="134"/>
                    </a:cubicBezTo>
                    <a:cubicBezTo>
                      <a:pt x="868" y="67"/>
                      <a:pt x="801" y="0"/>
                      <a:pt x="7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>
                <a:off x="4651000" y="1300325"/>
                <a:ext cx="225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901" h="410" extrusionOk="0">
                    <a:moveTo>
                      <a:pt x="740" y="0"/>
                    </a:moveTo>
                    <a:cubicBezTo>
                      <a:pt x="726" y="0"/>
                      <a:pt x="713" y="3"/>
                      <a:pt x="701" y="9"/>
                    </a:cubicBezTo>
                    <a:lnTo>
                      <a:pt x="134" y="109"/>
                    </a:lnTo>
                    <a:cubicBezTo>
                      <a:pt x="34" y="109"/>
                      <a:pt x="0" y="176"/>
                      <a:pt x="0" y="276"/>
                    </a:cubicBezTo>
                    <a:cubicBezTo>
                      <a:pt x="34" y="343"/>
                      <a:pt x="100" y="409"/>
                      <a:pt x="200" y="409"/>
                    </a:cubicBezTo>
                    <a:lnTo>
                      <a:pt x="734" y="309"/>
                    </a:lnTo>
                    <a:cubicBezTo>
                      <a:pt x="834" y="276"/>
                      <a:pt x="901" y="209"/>
                      <a:pt x="867" y="109"/>
                    </a:cubicBezTo>
                    <a:cubicBezTo>
                      <a:pt x="867" y="55"/>
                      <a:pt x="801" y="0"/>
                      <a:pt x="7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3" name="Google Shape;643;p28"/>
            <p:cNvSpPr/>
            <p:nvPr/>
          </p:nvSpPr>
          <p:spPr>
            <a:xfrm>
              <a:off x="3924650" y="4465300"/>
              <a:ext cx="269375" cy="65075"/>
            </a:xfrm>
            <a:custGeom>
              <a:avLst/>
              <a:gdLst/>
              <a:ahLst/>
              <a:cxnLst/>
              <a:rect l="l" t="t" r="r" b="b"/>
              <a:pathLst>
                <a:path w="10775" h="2603" extrusionOk="0">
                  <a:moveTo>
                    <a:pt x="3796" y="1"/>
                  </a:moveTo>
                  <a:cubicBezTo>
                    <a:pt x="2519" y="1"/>
                    <a:pt x="1233" y="230"/>
                    <a:pt x="0" y="701"/>
                  </a:cubicBezTo>
                  <a:lnTo>
                    <a:pt x="10774" y="2603"/>
                  </a:lnTo>
                  <a:cubicBezTo>
                    <a:pt x="8803" y="897"/>
                    <a:pt x="6318" y="1"/>
                    <a:pt x="37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8"/>
            <p:cNvSpPr/>
            <p:nvPr/>
          </p:nvSpPr>
          <p:spPr>
            <a:xfrm>
              <a:off x="3806475" y="2305925"/>
              <a:ext cx="391500" cy="1830700"/>
            </a:xfrm>
            <a:custGeom>
              <a:avLst/>
              <a:gdLst/>
              <a:ahLst/>
              <a:cxnLst/>
              <a:rect l="l" t="t" r="r" b="b"/>
              <a:pathLst>
                <a:path w="15660" h="73228" extrusionOk="0">
                  <a:moveTo>
                    <a:pt x="15600" y="1"/>
                  </a:moveTo>
                  <a:cubicBezTo>
                    <a:pt x="15588" y="1"/>
                    <a:pt x="15577" y="5"/>
                    <a:pt x="15568" y="14"/>
                  </a:cubicBezTo>
                  <a:cubicBezTo>
                    <a:pt x="14401" y="1982"/>
                    <a:pt x="13533" y="4083"/>
                    <a:pt x="13000" y="6318"/>
                  </a:cubicBezTo>
                  <a:cubicBezTo>
                    <a:pt x="12766" y="7386"/>
                    <a:pt x="12633" y="8487"/>
                    <a:pt x="12633" y="9587"/>
                  </a:cubicBezTo>
                  <a:cubicBezTo>
                    <a:pt x="12633" y="10722"/>
                    <a:pt x="12766" y="11856"/>
                    <a:pt x="13000" y="12990"/>
                  </a:cubicBezTo>
                  <a:cubicBezTo>
                    <a:pt x="13267" y="14224"/>
                    <a:pt x="13467" y="15458"/>
                    <a:pt x="13533" y="16726"/>
                  </a:cubicBezTo>
                  <a:cubicBezTo>
                    <a:pt x="13567" y="18027"/>
                    <a:pt x="13500" y="19328"/>
                    <a:pt x="13467" y="20629"/>
                  </a:cubicBezTo>
                  <a:cubicBezTo>
                    <a:pt x="13367" y="23197"/>
                    <a:pt x="13267" y="25766"/>
                    <a:pt x="13166" y="28334"/>
                  </a:cubicBezTo>
                  <a:cubicBezTo>
                    <a:pt x="13066" y="30936"/>
                    <a:pt x="13000" y="33538"/>
                    <a:pt x="12900" y="36140"/>
                  </a:cubicBezTo>
                  <a:cubicBezTo>
                    <a:pt x="12800" y="38675"/>
                    <a:pt x="12833" y="41243"/>
                    <a:pt x="12399" y="43779"/>
                  </a:cubicBezTo>
                  <a:cubicBezTo>
                    <a:pt x="11999" y="46280"/>
                    <a:pt x="11065" y="48549"/>
                    <a:pt x="10131" y="50850"/>
                  </a:cubicBezTo>
                  <a:cubicBezTo>
                    <a:pt x="9197" y="53152"/>
                    <a:pt x="8230" y="55487"/>
                    <a:pt x="7229" y="57755"/>
                  </a:cubicBezTo>
                  <a:cubicBezTo>
                    <a:pt x="5227" y="62392"/>
                    <a:pt x="3093" y="66928"/>
                    <a:pt x="858" y="71432"/>
                  </a:cubicBezTo>
                  <a:cubicBezTo>
                    <a:pt x="591" y="71999"/>
                    <a:pt x="324" y="72566"/>
                    <a:pt x="24" y="73133"/>
                  </a:cubicBezTo>
                  <a:cubicBezTo>
                    <a:pt x="0" y="73180"/>
                    <a:pt x="43" y="73227"/>
                    <a:pt x="82" y="73227"/>
                  </a:cubicBezTo>
                  <a:cubicBezTo>
                    <a:pt x="99" y="73227"/>
                    <a:pt x="114" y="73219"/>
                    <a:pt x="124" y="73200"/>
                  </a:cubicBezTo>
                  <a:cubicBezTo>
                    <a:pt x="2425" y="68730"/>
                    <a:pt x="4594" y="64193"/>
                    <a:pt x="6662" y="59623"/>
                  </a:cubicBezTo>
                  <a:cubicBezTo>
                    <a:pt x="7696" y="57322"/>
                    <a:pt x="8697" y="55020"/>
                    <a:pt x="9664" y="52685"/>
                  </a:cubicBezTo>
                  <a:cubicBezTo>
                    <a:pt x="10631" y="50483"/>
                    <a:pt x="11499" y="48215"/>
                    <a:pt x="12199" y="45913"/>
                  </a:cubicBezTo>
                  <a:cubicBezTo>
                    <a:pt x="12866" y="43545"/>
                    <a:pt x="13000" y="41077"/>
                    <a:pt x="13066" y="38642"/>
                  </a:cubicBezTo>
                  <a:lnTo>
                    <a:pt x="13367" y="30903"/>
                  </a:lnTo>
                  <a:cubicBezTo>
                    <a:pt x="13433" y="28301"/>
                    <a:pt x="13533" y="25699"/>
                    <a:pt x="13633" y="23097"/>
                  </a:cubicBezTo>
                  <a:cubicBezTo>
                    <a:pt x="13700" y="21830"/>
                    <a:pt x="13734" y="20529"/>
                    <a:pt x="13767" y="19228"/>
                  </a:cubicBezTo>
                  <a:cubicBezTo>
                    <a:pt x="13834" y="17993"/>
                    <a:pt x="13800" y="16726"/>
                    <a:pt x="13667" y="15458"/>
                  </a:cubicBezTo>
                  <a:cubicBezTo>
                    <a:pt x="13533" y="14257"/>
                    <a:pt x="13233" y="13090"/>
                    <a:pt x="13033" y="11922"/>
                  </a:cubicBezTo>
                  <a:cubicBezTo>
                    <a:pt x="12833" y="10755"/>
                    <a:pt x="12800" y="9554"/>
                    <a:pt x="12866" y="8387"/>
                  </a:cubicBezTo>
                  <a:cubicBezTo>
                    <a:pt x="13100" y="6018"/>
                    <a:pt x="13767" y="3750"/>
                    <a:pt x="14801" y="1615"/>
                  </a:cubicBezTo>
                  <a:cubicBezTo>
                    <a:pt x="15068" y="1081"/>
                    <a:pt x="15335" y="581"/>
                    <a:pt x="15635" y="81"/>
                  </a:cubicBezTo>
                  <a:cubicBezTo>
                    <a:pt x="15659" y="32"/>
                    <a:pt x="15630" y="1"/>
                    <a:pt x="156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28"/>
          <p:cNvSpPr txBox="1">
            <a:spLocks noGrp="1"/>
          </p:cNvSpPr>
          <p:nvPr>
            <p:ph type="ctrTitle"/>
          </p:nvPr>
        </p:nvSpPr>
        <p:spPr>
          <a:xfrm>
            <a:off x="1900356" y="896975"/>
            <a:ext cx="5343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Contact Tracing</a:t>
            </a:r>
            <a:endParaRPr sz="5000" dirty="0"/>
          </a:p>
        </p:txBody>
      </p:sp>
      <p:sp>
        <p:nvSpPr>
          <p:cNvPr id="646" name="Google Shape;646;p28"/>
          <p:cNvSpPr txBox="1">
            <a:spLocks noGrp="1"/>
          </p:cNvSpPr>
          <p:nvPr>
            <p:ph type="subTitle" idx="1"/>
          </p:nvPr>
        </p:nvSpPr>
        <p:spPr>
          <a:xfrm>
            <a:off x="1900350" y="2986525"/>
            <a:ext cx="5343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dirty="0" err="1"/>
              <a:t>Tracking</a:t>
            </a:r>
            <a:r>
              <a:rPr lang="pt-PT" dirty="0"/>
              <a:t> </a:t>
            </a:r>
            <a:r>
              <a:rPr lang="pt-PT" dirty="0" err="1"/>
              <a:t>potential</a:t>
            </a:r>
            <a:r>
              <a:rPr lang="pt-PT" dirty="0"/>
              <a:t> COVID-19 </a:t>
            </a:r>
            <a:r>
              <a:rPr lang="pt-PT" dirty="0" err="1"/>
              <a:t>contamination</a:t>
            </a:r>
            <a:endParaRPr lang="pt-PT" dirty="0"/>
          </a:p>
        </p:txBody>
      </p:sp>
      <p:sp>
        <p:nvSpPr>
          <p:cNvPr id="647" name="Google Shape;647;p28"/>
          <p:cNvSpPr/>
          <p:nvPr/>
        </p:nvSpPr>
        <p:spPr>
          <a:xfrm>
            <a:off x="5164958" y="2364650"/>
            <a:ext cx="50646" cy="24104"/>
          </a:xfrm>
          <a:custGeom>
            <a:avLst/>
            <a:gdLst/>
            <a:ahLst/>
            <a:cxnLst/>
            <a:rect l="l" t="t" r="r" b="b"/>
            <a:pathLst>
              <a:path w="2036" h="969" extrusionOk="0">
                <a:moveTo>
                  <a:pt x="2035" y="1"/>
                </a:moveTo>
                <a:lnTo>
                  <a:pt x="0" y="968"/>
                </a:lnTo>
                <a:cubicBezTo>
                  <a:pt x="0" y="968"/>
                  <a:pt x="1401" y="635"/>
                  <a:pt x="203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6;p28">
            <a:extLst>
              <a:ext uri="{FF2B5EF4-FFF2-40B4-BE49-F238E27FC236}">
                <a16:creationId xmlns:a16="http://schemas.microsoft.com/office/drawing/2014/main" id="{CB5B9053-F2D1-0F49-ABCB-CDFD82B9BB04}"/>
              </a:ext>
            </a:extLst>
          </p:cNvPr>
          <p:cNvSpPr txBox="1">
            <a:spLocks/>
          </p:cNvSpPr>
          <p:nvPr/>
        </p:nvSpPr>
        <p:spPr>
          <a:xfrm>
            <a:off x="1900350" y="4024447"/>
            <a:ext cx="5343300" cy="200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pt-PT" sz="1200" b="1" dirty="0"/>
              <a:t>Grupo 04</a:t>
            </a:r>
            <a:endParaRPr lang="pt-PT" sz="1200" dirty="0"/>
          </a:p>
          <a:p>
            <a:r>
              <a:rPr lang="pt-PT" sz="1200" b="1" dirty="0"/>
              <a:t>Matheus Franco 92523; Tiago </a:t>
            </a:r>
            <a:r>
              <a:rPr lang="pt-PT" sz="1200" b="1" dirty="0" err="1"/>
              <a:t>Fournigault</a:t>
            </a:r>
            <a:r>
              <a:rPr lang="pt-PT" sz="1200" b="1" dirty="0"/>
              <a:t> 92562; Guilherme Gaspar 102335</a:t>
            </a:r>
            <a:endParaRPr lang="pt-PT" sz="1200" dirty="0"/>
          </a:p>
          <a:p>
            <a:br>
              <a:rPr lang="pt-PT" sz="1200" dirty="0"/>
            </a:br>
            <a:br>
              <a:rPr lang="pt-PT" sz="1200" dirty="0"/>
            </a:br>
            <a:endParaRPr lang="pt-PT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3354ACE-393C-714E-A893-66D79604606D}"/>
              </a:ext>
            </a:extLst>
          </p:cNvPr>
          <p:cNvSpPr/>
          <p:nvPr/>
        </p:nvSpPr>
        <p:spPr>
          <a:xfrm>
            <a:off x="606287" y="434340"/>
            <a:ext cx="7448841" cy="4594860"/>
          </a:xfrm>
          <a:prstGeom prst="round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3" name="Google Shape;2503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B4F4B-0093-E643-87F9-89E5C29DBA23}"/>
              </a:ext>
            </a:extLst>
          </p:cNvPr>
          <p:cNvSpPr txBox="1"/>
          <p:nvPr/>
        </p:nvSpPr>
        <p:spPr>
          <a:xfrm>
            <a:off x="713225" y="1440180"/>
            <a:ext cx="744626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u="sng" dirty="0">
                <a:hlinkClick r:id="rId3"/>
              </a:rPr>
              <a:t>D3PT</a:t>
            </a:r>
            <a:r>
              <a:rPr lang="en-US" dirty="0"/>
              <a:t> - Decentralized Privacy-Preserving Proximity Tracing</a:t>
            </a:r>
          </a:p>
          <a:p>
            <a:pPr fontAlgn="base"/>
            <a:r>
              <a:rPr lang="en-US" dirty="0"/>
              <a:t>	(https://</a:t>
            </a:r>
            <a:r>
              <a:rPr lang="en-US" dirty="0" err="1"/>
              <a:t>github.com</a:t>
            </a:r>
            <a:r>
              <a:rPr lang="en-US" dirty="0"/>
              <a:t>/DP-3T/documents)</a:t>
            </a:r>
          </a:p>
          <a:p>
            <a:pPr fontAlgn="base"/>
            <a:endParaRPr lang="en-US" dirty="0"/>
          </a:p>
          <a:p>
            <a:r>
              <a:rPr lang="en-US" u="sng" dirty="0">
                <a:hlinkClick r:id="rId4"/>
              </a:rPr>
              <a:t>Apple and Google Privacy-Preserving Contact Tracing</a:t>
            </a:r>
            <a:r>
              <a:rPr lang="en-US" dirty="0"/>
              <a:t> - joint documentation from the two</a:t>
            </a:r>
          </a:p>
          <a:p>
            <a:r>
              <a:rPr lang="en-US" dirty="0"/>
              <a:t>	leading smartphone OS providers.</a:t>
            </a:r>
          </a:p>
          <a:p>
            <a:r>
              <a:rPr lang="en-US" dirty="0"/>
              <a:t>	(</a:t>
            </a:r>
            <a:r>
              <a:rPr lang="en-US" dirty="0">
                <a:hlinkClick r:id="rId4"/>
              </a:rPr>
              <a:t>https://covid19.apple.com/contacttracing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u="sng" dirty="0"/>
              <a:t>Project Description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https://github.com/tecnico-sec/Project-Topics-2022_1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u="sng" dirty="0"/>
              <a:t>Slides from theoretical classes</a:t>
            </a:r>
            <a:r>
              <a:rPr lang="en-US" dirty="0"/>
              <a:t> </a:t>
            </a:r>
          </a:p>
          <a:p>
            <a:r>
              <a:rPr lang="en-US" dirty="0"/>
              <a:t>	(https://</a:t>
            </a:r>
            <a:r>
              <a:rPr lang="en-US" dirty="0" err="1"/>
              <a:t>fenix.tecnico.ulisboa.pt</a:t>
            </a:r>
            <a:r>
              <a:rPr lang="en-US" dirty="0"/>
              <a:t>/</a:t>
            </a:r>
            <a:r>
              <a:rPr lang="en-US" dirty="0" err="1"/>
              <a:t>disciplinas</a:t>
            </a:r>
            <a:r>
              <a:rPr lang="en-US" dirty="0"/>
              <a:t>/SIRS/2021-2022/1-semestre/</a:t>
            </a:r>
            <a:r>
              <a:rPr lang="en-US" dirty="0" err="1"/>
              <a:t>teoricas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035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7565CC-CDB3-2643-9BE5-15F37E44A262}"/>
              </a:ext>
            </a:extLst>
          </p:cNvPr>
          <p:cNvSpPr/>
          <p:nvPr/>
        </p:nvSpPr>
        <p:spPr>
          <a:xfrm>
            <a:off x="606287" y="539500"/>
            <a:ext cx="7824438" cy="390329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Google Shape;652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53" name="Google Shape;653;p29"/>
          <p:cNvSpPr txBox="1">
            <a:spLocks noGrp="1"/>
          </p:cNvSpPr>
          <p:nvPr>
            <p:ph type="body" idx="1"/>
          </p:nvPr>
        </p:nvSpPr>
        <p:spPr>
          <a:xfrm>
            <a:off x="713225" y="1174767"/>
            <a:ext cx="7717500" cy="3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67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" sz="2000" dirty="0"/>
              <a:t>The goal of this project is to identify potential contamination of COVID-19 based on user social interaction.</a:t>
            </a:r>
          </a:p>
          <a:p>
            <a:pPr marL="2667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" sz="2000" dirty="0"/>
              <a:t>At the same time that it is affected by the person’s whereabouts and daily routines, the application must maintain the privacy of each user.</a:t>
            </a:r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endParaRPr lang="en" sz="2000" dirty="0"/>
          </a:p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</a:pPr>
            <a:r>
              <a:rPr lang="en" sz="2000" dirty="0"/>
              <a:t>The app should:</a:t>
            </a:r>
          </a:p>
          <a:p>
            <a:pPr marL="2667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000" dirty="0"/>
              <a:t>in</a:t>
            </a:r>
            <a:r>
              <a:rPr lang="en" sz="2000" dirty="0"/>
              <a:t>form others that the user is infected (using a code given by a health authority) and</a:t>
            </a:r>
          </a:p>
          <a:p>
            <a:pPr marL="2667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2000" dirty="0"/>
              <a:t>Inform the user if he was in contact with someone infected, alongside with an description of where the contact occurred and its time.</a:t>
            </a:r>
            <a:endParaRPr lang="en" sz="2000" dirty="0"/>
          </a:p>
          <a:p>
            <a:pPr marL="152400" indent="0">
              <a:buNone/>
            </a:pPr>
            <a:br>
              <a:rPr lang="en-US" sz="2000" dirty="0"/>
            </a:b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3354ACE-393C-714E-A893-66D79604606D}"/>
              </a:ext>
            </a:extLst>
          </p:cNvPr>
          <p:cNvSpPr/>
          <p:nvPr/>
        </p:nvSpPr>
        <p:spPr>
          <a:xfrm>
            <a:off x="606287" y="434340"/>
            <a:ext cx="7448841" cy="4594860"/>
          </a:xfrm>
          <a:prstGeom prst="round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3" name="Google Shape;2503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Architecture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0F8AED-2BB5-C241-8102-DA2AAEDCA3A9}"/>
              </a:ext>
            </a:extLst>
          </p:cNvPr>
          <p:cNvSpPr txBox="1"/>
          <p:nvPr/>
        </p:nvSpPr>
        <p:spPr>
          <a:xfrm>
            <a:off x="5767322" y="1372875"/>
            <a:ext cx="2287806" cy="2556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Main server (+ firewall)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Proxy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Health Authority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24439-6C45-224A-9B17-9DAE2E825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6" y="1017700"/>
            <a:ext cx="4961406" cy="3723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2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Key Distribution and Management</a:t>
            </a: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731215-D60A-7C40-8765-EA49B29D41B7}"/>
              </a:ext>
            </a:extLst>
          </p:cNvPr>
          <p:cNvSpPr txBox="1"/>
          <p:nvPr/>
        </p:nvSpPr>
        <p:spPr>
          <a:xfrm>
            <a:off x="713225" y="1428750"/>
            <a:ext cx="67938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Each entity has its own public and private key alongside with a certificate, which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	is assumed to be signed by a Certificate Authority.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public keys of the main server, the proxy and the </a:t>
            </a:r>
            <a:r>
              <a:rPr lang="en-US" dirty="0" err="1">
                <a:solidFill>
                  <a:srgbClr val="FFFFFF"/>
                </a:solidFill>
              </a:rPr>
              <a:t>sns</a:t>
            </a:r>
            <a:r>
              <a:rPr lang="en-US" dirty="0">
                <a:solidFill>
                  <a:srgbClr val="FFFFFF"/>
                </a:solidFill>
              </a:rPr>
              <a:t> (Health Authority) are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	previously known. For each user, on the other hand, it’s generated 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	in the beginning of the execution by the app.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2006E89-6C27-414F-9F20-BAA96DF8C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3009351"/>
            <a:ext cx="7658100" cy="100274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A52BC32-7ABB-5042-A990-2C7CC0836C15}"/>
              </a:ext>
            </a:extLst>
          </p:cNvPr>
          <p:cNvSpPr txBox="1"/>
          <p:nvPr/>
        </p:nvSpPr>
        <p:spPr>
          <a:xfrm>
            <a:off x="3117045" y="4115364"/>
            <a:ext cx="285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Generation of keys and certificate</a:t>
            </a:r>
          </a:p>
        </p:txBody>
      </p:sp>
    </p:spTree>
    <p:extLst>
      <p:ext uri="{BB962C8B-B14F-4D97-AF65-F5344CB8AC3E}">
        <p14:creationId xmlns:p14="http://schemas.microsoft.com/office/powerpoint/2010/main" val="141548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7565CC-CDB3-2643-9BE5-15F37E44A262}"/>
              </a:ext>
            </a:extLst>
          </p:cNvPr>
          <p:cNvSpPr/>
          <p:nvPr/>
        </p:nvSpPr>
        <p:spPr>
          <a:xfrm>
            <a:off x="606287" y="539500"/>
            <a:ext cx="7824438" cy="390329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2" name="Google Shape;652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Developed Protocol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8AD22-FC3F-0449-BC90-3BBFF03EA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697925"/>
            <a:ext cx="3721702" cy="3744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7BB95B-155B-8140-9B6F-CB6403ECAC27}"/>
              </a:ext>
            </a:extLst>
          </p:cNvPr>
          <p:cNvSpPr txBox="1"/>
          <p:nvPr/>
        </p:nvSpPr>
        <p:spPr>
          <a:xfrm>
            <a:off x="713225" y="1490639"/>
            <a:ext cx="279114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Registration and log in:</a:t>
            </a:r>
          </a:p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REG:&lt;name&gt;:&lt;password&gt;:\n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REA:\n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LOG:&lt;password&gt;:\n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LOA:(&lt;</a:t>
            </a:r>
            <a:r>
              <a:rPr lang="en-US" dirty="0" err="1"/>
              <a:t>logged_ip</a:t>
            </a:r>
            <a:r>
              <a:rPr lang="en-US" dirty="0"/>
              <a:t>&gt;:)*\n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LGT:\n</a:t>
            </a:r>
          </a:p>
        </p:txBody>
      </p:sp>
    </p:spTree>
    <p:extLst>
      <p:ext uri="{BB962C8B-B14F-4D97-AF65-F5344CB8AC3E}">
        <p14:creationId xmlns:p14="http://schemas.microsoft.com/office/powerpoint/2010/main" val="146307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7565CC-CDB3-2643-9BE5-15F37E44A262}"/>
              </a:ext>
            </a:extLst>
          </p:cNvPr>
          <p:cNvSpPr/>
          <p:nvPr/>
        </p:nvSpPr>
        <p:spPr>
          <a:xfrm>
            <a:off x="0" y="539500"/>
            <a:ext cx="8430725" cy="390329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2" name="Google Shape;652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Developed Protocol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BB95B-155B-8140-9B6F-CB6403ECAC27}"/>
              </a:ext>
            </a:extLst>
          </p:cNvPr>
          <p:cNvSpPr txBox="1"/>
          <p:nvPr/>
        </p:nvSpPr>
        <p:spPr>
          <a:xfrm>
            <a:off x="331470" y="1690926"/>
            <a:ext cx="36987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interaction: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LOC:&lt;latitude&gt;:&lt;longitude&gt;:\n</a:t>
            </a:r>
          </a:p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TOK:&lt;</a:t>
            </a:r>
            <a:r>
              <a:rPr lang="en-US" dirty="0" err="1"/>
              <a:t>mytoken</a:t>
            </a:r>
            <a:r>
              <a:rPr lang="en-US" dirty="0"/>
              <a:t>&gt;:\n</a:t>
            </a:r>
            <a:br>
              <a:rPr lang="en-US" dirty="0"/>
            </a:br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RTOK:&lt;</a:t>
            </a:r>
            <a:r>
              <a:rPr lang="en-US" dirty="0" err="1"/>
              <a:t>mytoken</a:t>
            </a:r>
            <a:r>
              <a:rPr lang="en-US" dirty="0"/>
              <a:t>&gt;:\n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EB536-FA5E-C841-B81F-C941E7BFA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291" y="1070299"/>
            <a:ext cx="6037709" cy="33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7565CC-CDB3-2643-9BE5-15F37E44A262}"/>
              </a:ext>
            </a:extLst>
          </p:cNvPr>
          <p:cNvSpPr/>
          <p:nvPr/>
        </p:nvSpPr>
        <p:spPr>
          <a:xfrm>
            <a:off x="0" y="539500"/>
            <a:ext cx="8430725" cy="390329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2" name="Google Shape;652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Developed Protocol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BB95B-155B-8140-9B6F-CB6403ECAC27}"/>
              </a:ext>
            </a:extLst>
          </p:cNvPr>
          <p:cNvSpPr txBox="1"/>
          <p:nvPr/>
        </p:nvSpPr>
        <p:spPr>
          <a:xfrm>
            <a:off x="0" y="1318761"/>
            <a:ext cx="3698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test: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COD:&lt;</a:t>
            </a:r>
            <a:r>
              <a:rPr lang="en-US" dirty="0" err="1"/>
              <a:t>sns_code</a:t>
            </a:r>
            <a:r>
              <a:rPr lang="en-US" dirty="0"/>
              <a:t>&gt;:\n </a:t>
            </a:r>
          </a:p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POS:&lt;</a:t>
            </a:r>
            <a:r>
              <a:rPr lang="en-US" dirty="0" err="1"/>
              <a:t>sns_code</a:t>
            </a:r>
            <a:r>
              <a:rPr lang="en-US" dirty="0"/>
              <a:t>&gt;:(&lt;token&gt;:)*\n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CON:(&lt;token&gt;:)*\n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NEG:\n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EB536-FA5E-C841-B81F-C941E7BFA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291" y="1070299"/>
            <a:ext cx="6037709" cy="33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4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7565CC-CDB3-2643-9BE5-15F37E44A262}"/>
              </a:ext>
            </a:extLst>
          </p:cNvPr>
          <p:cNvSpPr/>
          <p:nvPr/>
        </p:nvSpPr>
        <p:spPr>
          <a:xfrm>
            <a:off x="0" y="539500"/>
            <a:ext cx="8430725" cy="390329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2" name="Google Shape;652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Developed Protocol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BB95B-155B-8140-9B6F-CB6403ECAC27}"/>
              </a:ext>
            </a:extLst>
          </p:cNvPr>
          <p:cNvSpPr txBox="1"/>
          <p:nvPr/>
        </p:nvSpPr>
        <p:spPr>
          <a:xfrm>
            <a:off x="3246120" y="3786589"/>
            <a:ext cx="369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test (</a:t>
            </a:r>
            <a:r>
              <a:rPr lang="en-US" dirty="0" err="1"/>
              <a:t>sns</a:t>
            </a:r>
            <a:r>
              <a:rPr lang="en-US" dirty="0"/>
              <a:t> to server message)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F6E0D-DC90-D94B-BE26-17897FBF9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316" y="1195700"/>
            <a:ext cx="5571317" cy="259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6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7565CC-CDB3-2643-9BE5-15F37E44A262}"/>
              </a:ext>
            </a:extLst>
          </p:cNvPr>
          <p:cNvSpPr/>
          <p:nvPr/>
        </p:nvSpPr>
        <p:spPr>
          <a:xfrm>
            <a:off x="0" y="539500"/>
            <a:ext cx="8430725" cy="3903291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2" name="Google Shape;652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Developed Protocol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BB95B-155B-8140-9B6F-CB6403ECAC27}"/>
              </a:ext>
            </a:extLst>
          </p:cNvPr>
          <p:cNvSpPr txBox="1"/>
          <p:nvPr/>
        </p:nvSpPr>
        <p:spPr>
          <a:xfrm>
            <a:off x="3246120" y="3786589"/>
            <a:ext cx="369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test (</a:t>
            </a:r>
            <a:r>
              <a:rPr lang="en-US" dirty="0" err="1"/>
              <a:t>sns</a:t>
            </a:r>
            <a:r>
              <a:rPr lang="en-US" dirty="0"/>
              <a:t> to server message)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EA965-7BE7-5245-A00B-B28F648E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472" y="1659502"/>
            <a:ext cx="5899006" cy="21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12474"/>
      </p:ext>
    </p:extLst>
  </p:cSld>
  <p:clrMapOvr>
    <a:masterClrMapping/>
  </p:clrMapOvr>
</p:sld>
</file>

<file path=ppt/theme/theme1.xml><?xml version="1.0" encoding="utf-8"?>
<a:theme xmlns:a="http://schemas.openxmlformats.org/drawingml/2006/main" name="Defenses against Viruses Clinical Case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9E9E9"/>
      </a:lt2>
      <a:accent1>
        <a:srgbClr val="DBDBDB"/>
      </a:accent1>
      <a:accent2>
        <a:srgbClr val="E9E9E9"/>
      </a:accent2>
      <a:accent3>
        <a:srgbClr val="367BC3"/>
      </a:accent3>
      <a:accent4>
        <a:srgbClr val="8AB7E6"/>
      </a:accent4>
      <a:accent5>
        <a:srgbClr val="455A64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401</Words>
  <Application>Microsoft Macintosh PowerPoint</Application>
  <PresentationFormat>On-screen Show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Livvic</vt:lpstr>
      <vt:lpstr>Open Sans</vt:lpstr>
      <vt:lpstr>Poppins</vt:lpstr>
      <vt:lpstr>Poppins Medium</vt:lpstr>
      <vt:lpstr>Roboto Condensed Light</vt:lpstr>
      <vt:lpstr>Defenses against Viruses Clinical Case by Slidesgo</vt:lpstr>
      <vt:lpstr>Contact Tracing</vt:lpstr>
      <vt:lpstr>Introduction</vt:lpstr>
      <vt:lpstr>General Architecture</vt:lpstr>
      <vt:lpstr>Key Distribution and Management</vt:lpstr>
      <vt:lpstr>Developed Protocol</vt:lpstr>
      <vt:lpstr>Developed Protocol</vt:lpstr>
      <vt:lpstr>Developed Protocol</vt:lpstr>
      <vt:lpstr>Developed Protocol</vt:lpstr>
      <vt:lpstr>Developed Protocol</vt:lpstr>
      <vt:lpstr>References: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Tracing</dc:title>
  <cp:lastModifiedBy>Matheus Guilherme Franco</cp:lastModifiedBy>
  <cp:revision>8</cp:revision>
  <cp:lastPrinted>2022-01-30T21:04:29Z</cp:lastPrinted>
  <dcterms:modified xsi:type="dcterms:W3CDTF">2022-01-30T21:04:30Z</dcterms:modified>
</cp:coreProperties>
</file>