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AC908-0659-614D-B131-388392E03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F4263-4534-D646-A0C7-1AF7C5CA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75F248-FA14-BD4C-AFEF-F2DD2339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C9C3E-CAF3-F940-8A3D-5203D593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E2B3A-6FA6-FB45-ABCE-7F90EE88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90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C4E89-FB94-1B4E-9E26-A1B51631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77DC76-220D-6E48-AED8-2F984F2BC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C3E317-6DEF-CC46-994F-554684F9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02572-4D1F-9E40-BC76-4A5AF289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8460C9-00DB-1B48-BF9A-97C3323C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09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25E3C6-F052-3B4C-A1F1-71BD5EC10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D647F4-11CE-D447-BB1F-7659D6B2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63100-272E-FB43-90FB-2595A066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FC7C1-0769-8348-A1B5-286974B4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6D955-1B49-A947-ABAB-80E0D854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D6937-EB21-824B-9784-88B5360F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4605E-0158-5A44-9DD4-DA63B4009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E7FD2-4275-1F42-B39E-E66ECBE8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2CB1-8692-D94B-A583-A2A1A19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FCDE7A-1BBC-5146-AAE2-9C612710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94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4BB0-1935-B945-A8C1-AF7C9204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5CCDCC-BB85-6B4E-B1CE-F98BCF5D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42055-6651-6B4E-BB13-1F1360E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309C1-23DD-FC49-86E2-79AEEE69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B1B132-2E27-2C4F-BA95-56D1BA36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35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860E8-FBDD-C645-96F2-7E2331D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BAEC8-1857-4D48-8A61-121D9DF64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8666BE-E906-6446-B550-08E05BA3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994F7B-E4D8-F64D-8005-7E2553BA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AE470B-3C00-714F-97A9-9F718918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36193-3A19-0444-BC13-865E4885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24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D4032-F11D-9E43-8932-7FF0936D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1E794-76C3-2D48-9B78-B48840B8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01E58D-82D8-3E4E-AC27-1C848DCB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A2943-ABB2-1346-A274-9CBA294C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AB742D-C03F-5C49-8C48-77E592D61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67EEC1-253D-CF46-BC5B-F2FE4CAD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A3AFC0-05F5-DD4B-AF98-F880C277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923F14-03D0-E143-BB88-9E997639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490A-3F8D-EE49-B0D9-707739D5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1FE1B7-CA26-9E49-A84D-AC0D29B1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DBF138-3065-DD4C-ABD4-FE1942E2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6CFF0F-F787-7748-B154-39C80D5F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DAB994-198D-2D4A-BFB6-F5236E9C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7D2F1B-A9E4-CB45-99EC-1FF3A5F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058C0E-91C4-C845-9EFB-78D68EC6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EF82A-362C-3A44-8E88-41C36BD9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29112-D4EC-E343-BC0A-9CC3650E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62E11A-73D7-B74C-8AE0-7C3597D1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51D4BF-D632-FC41-AD1F-A14EA52E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0A9644-DFA2-214F-95CD-A5ADEC0F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CEA60C-281B-C941-AD2E-336A6584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3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268AE-DF07-B449-8AC3-D0C0AB01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087A81-B10F-C34D-BE54-EF809559E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CB39C0-7DDF-BD42-9558-D95A59B6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C30664-3100-134B-A42F-4459160A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696407-3BBE-9E47-83E2-6EB86E70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2C0A32-C422-B948-B1F5-01DEC1D8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04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3BA4F3-0C46-F14C-8632-D85DA875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99EBD9-B9C6-B843-AE21-CD251CEB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0C8F3-C025-F344-AD86-9FDC4FF19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CE4A-AAEE-1142-BC84-A36F50B77A6B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6561E-4F14-5C41-A155-F5C28BB1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411A99-E4AC-2B4E-B740-3849316D8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E648-2D98-0E4A-9D7C-8E3068D3C5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82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CF8E-98D1-A24C-BF2B-89943928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11" y="625078"/>
            <a:ext cx="7292578" cy="660797"/>
          </a:xfrm>
        </p:spPr>
        <p:txBody>
          <a:bodyPr anchor="ctr">
            <a:noAutofit/>
          </a:bodyPr>
          <a:lstStyle/>
          <a:p>
            <a:r>
              <a:rPr lang="pt-BR" sz="5400"/>
              <a:t>Potencia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933F3A28-5149-0C43-877B-B81BB395B247}"/>
              </a:ext>
            </a:extLst>
          </p:cNvPr>
          <p:cNvSpPr/>
          <p:nvPr/>
        </p:nvSpPr>
        <p:spPr>
          <a:xfrm>
            <a:off x="746655" y="1850374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8A8FE76-026C-3445-AB1C-BE60FF90A0AC}"/>
              </a:ext>
            </a:extLst>
          </p:cNvPr>
          <p:cNvSpPr/>
          <p:nvPr/>
        </p:nvSpPr>
        <p:spPr>
          <a:xfrm>
            <a:off x="8345686" y="3925919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E25C833E-8186-514C-978C-FC4A45AB1C99}"/>
              </a:ext>
            </a:extLst>
          </p:cNvPr>
          <p:cNvSpPr/>
          <p:nvPr/>
        </p:nvSpPr>
        <p:spPr>
          <a:xfrm>
            <a:off x="3076045" y="1850374"/>
            <a:ext cx="1828800" cy="122529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num1, num2, num3, num4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9AE440EC-C6CC-A14A-8C8D-55FCB6DE9D8D}"/>
              </a:ext>
            </a:extLst>
          </p:cNvPr>
          <p:cNvSpPr/>
          <p:nvPr/>
        </p:nvSpPr>
        <p:spPr>
          <a:xfrm>
            <a:off x="5405435" y="3925919"/>
            <a:ext cx="1828800" cy="122529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total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8626E3B2-AD05-594B-8ECA-A570187787F3}"/>
              </a:ext>
            </a:extLst>
          </p:cNvPr>
          <p:cNvSpPr/>
          <p:nvPr/>
        </p:nvSpPr>
        <p:spPr>
          <a:xfrm>
            <a:off x="5405435" y="1850374"/>
            <a:ext cx="1828800" cy="12252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total&lt;-num1^2+num2^2+num3^2+num4^2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44F32EE-D8BE-494A-8FFF-3E897861F29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7545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021809-B004-9641-9627-607D7164F65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319835" y="3075670"/>
            <a:ext cx="0" cy="85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4EBA55-A2B4-AB46-98F3-5EB31267A740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472196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74880E-776B-7940-9276-ACEA366327B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7234235" y="4538567"/>
            <a:ext cx="1111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6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CF8E-98D1-A24C-BF2B-89943928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11" y="625078"/>
            <a:ext cx="7292578" cy="660797"/>
          </a:xfrm>
        </p:spPr>
        <p:txBody>
          <a:bodyPr anchor="ctr">
            <a:noAutofit/>
          </a:bodyPr>
          <a:lstStyle/>
          <a:p>
            <a:r>
              <a:rPr lang="pt-BR" sz="5400"/>
              <a:t>ConversaoDolar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933F3A28-5149-0C43-877B-B81BB395B247}"/>
              </a:ext>
            </a:extLst>
          </p:cNvPr>
          <p:cNvSpPr/>
          <p:nvPr/>
        </p:nvSpPr>
        <p:spPr>
          <a:xfrm>
            <a:off x="746655" y="1850374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8A8FE76-026C-3445-AB1C-BE60FF90A0AC}"/>
              </a:ext>
            </a:extLst>
          </p:cNvPr>
          <p:cNvSpPr/>
          <p:nvPr/>
        </p:nvSpPr>
        <p:spPr>
          <a:xfrm>
            <a:off x="8345686" y="3925919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E25C833E-8186-514C-978C-FC4A45AB1C99}"/>
              </a:ext>
            </a:extLst>
          </p:cNvPr>
          <p:cNvSpPr/>
          <p:nvPr/>
        </p:nvSpPr>
        <p:spPr>
          <a:xfrm>
            <a:off x="3076045" y="1850374"/>
            <a:ext cx="1828800" cy="122529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dolar, reais, valor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9AE440EC-C6CC-A14A-8C8D-55FCB6DE9D8D}"/>
              </a:ext>
            </a:extLst>
          </p:cNvPr>
          <p:cNvSpPr/>
          <p:nvPr/>
        </p:nvSpPr>
        <p:spPr>
          <a:xfrm>
            <a:off x="5405435" y="3925919"/>
            <a:ext cx="1828800" cy="122529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dolar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8626E3B2-AD05-594B-8ECA-A570187787F3}"/>
              </a:ext>
            </a:extLst>
          </p:cNvPr>
          <p:cNvSpPr/>
          <p:nvPr/>
        </p:nvSpPr>
        <p:spPr>
          <a:xfrm>
            <a:off x="5405435" y="1850374"/>
            <a:ext cx="1828800" cy="12252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dolar&lt;-reais/valor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44F32EE-D8BE-494A-8FFF-3E897861F29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7545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021809-B004-9641-9627-607D7164F65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319835" y="3075670"/>
            <a:ext cx="0" cy="85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4EBA55-A2B4-AB46-98F3-5EB31267A740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472196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74880E-776B-7940-9276-ACEA366327B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7234235" y="4538567"/>
            <a:ext cx="1111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CF8E-98D1-A24C-BF2B-89943928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11" y="625078"/>
            <a:ext cx="7292578" cy="660797"/>
          </a:xfrm>
        </p:spPr>
        <p:txBody>
          <a:bodyPr anchor="ctr">
            <a:noAutofit/>
          </a:bodyPr>
          <a:lstStyle/>
          <a:p>
            <a:r>
              <a:rPr lang="pt-BR" sz="5400"/>
              <a:t>Comissao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933F3A28-5149-0C43-877B-B81BB395B247}"/>
              </a:ext>
            </a:extLst>
          </p:cNvPr>
          <p:cNvSpPr/>
          <p:nvPr/>
        </p:nvSpPr>
        <p:spPr>
          <a:xfrm>
            <a:off x="746655" y="1850374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8A8FE76-026C-3445-AB1C-BE60FF90A0AC}"/>
              </a:ext>
            </a:extLst>
          </p:cNvPr>
          <p:cNvSpPr/>
          <p:nvPr/>
        </p:nvSpPr>
        <p:spPr>
          <a:xfrm>
            <a:off x="8345686" y="3925919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E25C833E-8186-514C-978C-FC4A45AB1C99}"/>
              </a:ext>
            </a:extLst>
          </p:cNvPr>
          <p:cNvSpPr/>
          <p:nvPr/>
        </p:nvSpPr>
        <p:spPr>
          <a:xfrm>
            <a:off x="3076045" y="1850374"/>
            <a:ext cx="1828800" cy="122529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preco, peca, comis, total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9AE440EC-C6CC-A14A-8C8D-55FCB6DE9D8D}"/>
              </a:ext>
            </a:extLst>
          </p:cNvPr>
          <p:cNvSpPr/>
          <p:nvPr/>
        </p:nvSpPr>
        <p:spPr>
          <a:xfrm>
            <a:off x="5405435" y="3925919"/>
            <a:ext cx="1828800" cy="122529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total, comis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8626E3B2-AD05-594B-8ECA-A570187787F3}"/>
              </a:ext>
            </a:extLst>
          </p:cNvPr>
          <p:cNvSpPr/>
          <p:nvPr/>
        </p:nvSpPr>
        <p:spPr>
          <a:xfrm>
            <a:off x="5405435" y="1850374"/>
            <a:ext cx="1828800" cy="12252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total&lt;-(preco*peca)</a:t>
            </a:r>
          </a:p>
          <a:p>
            <a:pPr algn="ctr"/>
            <a:r>
              <a:rPr lang="pt-BR"/>
              <a:t>comis&lt;-total*1/20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44F32EE-D8BE-494A-8FFF-3E897861F29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7545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021809-B004-9641-9627-607D7164F65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319835" y="3075670"/>
            <a:ext cx="0" cy="85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4EBA55-A2B4-AB46-98F3-5EB31267A740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472196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74880E-776B-7940-9276-ACEA366327B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7234235" y="4538567"/>
            <a:ext cx="1111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89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CF8E-98D1-A24C-BF2B-89943928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11" y="625078"/>
            <a:ext cx="7292578" cy="660797"/>
          </a:xfrm>
        </p:spPr>
        <p:txBody>
          <a:bodyPr anchor="ctr">
            <a:noAutofit/>
          </a:bodyPr>
          <a:lstStyle/>
          <a:p>
            <a:r>
              <a:rPr lang="pt-BR" sz="5400"/>
              <a:t>CustoCarro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933F3A28-5149-0C43-877B-B81BB395B247}"/>
              </a:ext>
            </a:extLst>
          </p:cNvPr>
          <p:cNvSpPr/>
          <p:nvPr/>
        </p:nvSpPr>
        <p:spPr>
          <a:xfrm>
            <a:off x="746655" y="1850374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8A8FE76-026C-3445-AB1C-BE60FF90A0AC}"/>
              </a:ext>
            </a:extLst>
          </p:cNvPr>
          <p:cNvSpPr/>
          <p:nvPr/>
        </p:nvSpPr>
        <p:spPr>
          <a:xfrm>
            <a:off x="8345686" y="3925919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E25C833E-8186-514C-978C-FC4A45AB1C99}"/>
              </a:ext>
            </a:extLst>
          </p:cNvPr>
          <p:cNvSpPr/>
          <p:nvPr/>
        </p:nvSpPr>
        <p:spPr>
          <a:xfrm>
            <a:off x="3076045" y="1850374"/>
            <a:ext cx="1828800" cy="122529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/>
              <a:t>carro, imposto, distribuicao, consumidor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9AE440EC-C6CC-A14A-8C8D-55FCB6DE9D8D}"/>
              </a:ext>
            </a:extLst>
          </p:cNvPr>
          <p:cNvSpPr/>
          <p:nvPr/>
        </p:nvSpPr>
        <p:spPr>
          <a:xfrm>
            <a:off x="5405435" y="3925919"/>
            <a:ext cx="1828800" cy="122529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consumidor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8626E3B2-AD05-594B-8ECA-A570187787F3}"/>
              </a:ext>
            </a:extLst>
          </p:cNvPr>
          <p:cNvSpPr/>
          <p:nvPr/>
        </p:nvSpPr>
        <p:spPr>
          <a:xfrm>
            <a:off x="5405435" y="1850374"/>
            <a:ext cx="1828800" cy="12252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/>
              <a:t>imposto&lt;-carro*9/20</a:t>
            </a:r>
          </a:p>
          <a:p>
            <a:pPr algn="ctr"/>
            <a:r>
              <a:rPr lang="pt-BR" sz="1000"/>
              <a:t>distribuicao&lt;-(imposto+carro)*7/25</a:t>
            </a:r>
          </a:p>
          <a:p>
            <a:pPr algn="ctr"/>
            <a:r>
              <a:rPr lang="pt-BR" sz="1000"/>
              <a:t>consumidor&lt;-carro+imposto+distribuicao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44F32EE-D8BE-494A-8FFF-3E897861F29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7545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021809-B004-9641-9627-607D7164F65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319835" y="3075670"/>
            <a:ext cx="0" cy="85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4EBA55-A2B4-AB46-98F3-5EB31267A740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472196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74880E-776B-7940-9276-ACEA366327B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7234235" y="4538567"/>
            <a:ext cx="1111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CF8E-98D1-A24C-BF2B-89943928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11" y="625078"/>
            <a:ext cx="7292578" cy="660797"/>
          </a:xfrm>
        </p:spPr>
        <p:txBody>
          <a:bodyPr anchor="ctr">
            <a:noAutofit/>
          </a:bodyPr>
          <a:lstStyle/>
          <a:p>
            <a:r>
              <a:rPr lang="pt-BR" sz="5400"/>
              <a:t>ConversaoHoras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933F3A28-5149-0C43-877B-B81BB395B247}"/>
              </a:ext>
            </a:extLst>
          </p:cNvPr>
          <p:cNvSpPr/>
          <p:nvPr/>
        </p:nvSpPr>
        <p:spPr>
          <a:xfrm>
            <a:off x="746655" y="1850374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8A8FE76-026C-3445-AB1C-BE60FF90A0AC}"/>
              </a:ext>
            </a:extLst>
          </p:cNvPr>
          <p:cNvSpPr/>
          <p:nvPr/>
        </p:nvSpPr>
        <p:spPr>
          <a:xfrm>
            <a:off x="8345686" y="3925919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E25C833E-8186-514C-978C-FC4A45AB1C99}"/>
              </a:ext>
            </a:extLst>
          </p:cNvPr>
          <p:cNvSpPr/>
          <p:nvPr/>
        </p:nvSpPr>
        <p:spPr>
          <a:xfrm>
            <a:off x="3076045" y="1850374"/>
            <a:ext cx="1828800" cy="122529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hora, minuto, total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9AE440EC-C6CC-A14A-8C8D-55FCB6DE9D8D}"/>
              </a:ext>
            </a:extLst>
          </p:cNvPr>
          <p:cNvSpPr/>
          <p:nvPr/>
        </p:nvSpPr>
        <p:spPr>
          <a:xfrm>
            <a:off x="5405435" y="3925919"/>
            <a:ext cx="1828800" cy="122529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total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8626E3B2-AD05-594B-8ECA-A570187787F3}"/>
              </a:ext>
            </a:extLst>
          </p:cNvPr>
          <p:cNvSpPr/>
          <p:nvPr/>
        </p:nvSpPr>
        <p:spPr>
          <a:xfrm>
            <a:off x="5405435" y="1850374"/>
            <a:ext cx="1828800" cy="12252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total&lt;-hora+(minuto/60)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44F32EE-D8BE-494A-8FFF-3E897861F29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7545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021809-B004-9641-9627-607D7164F65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319835" y="3075670"/>
            <a:ext cx="0" cy="85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4EBA55-A2B4-AB46-98F3-5EB31267A740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472196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74880E-776B-7940-9276-ACEA366327B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7234235" y="4538567"/>
            <a:ext cx="1111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CF8E-98D1-A24C-BF2B-89943928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11" y="625078"/>
            <a:ext cx="7292578" cy="660797"/>
          </a:xfrm>
        </p:spPr>
        <p:txBody>
          <a:bodyPr anchor="ctr">
            <a:noAutofit/>
          </a:bodyPr>
          <a:lstStyle/>
          <a:p>
            <a:r>
              <a:rPr lang="pt-BR" sz="5400"/>
              <a:t>HoraExtra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933F3A28-5149-0C43-877B-B81BB395B247}"/>
              </a:ext>
            </a:extLst>
          </p:cNvPr>
          <p:cNvSpPr/>
          <p:nvPr/>
        </p:nvSpPr>
        <p:spPr>
          <a:xfrm>
            <a:off x="746655" y="1850374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8A8FE76-026C-3445-AB1C-BE60FF90A0AC}"/>
              </a:ext>
            </a:extLst>
          </p:cNvPr>
          <p:cNvSpPr/>
          <p:nvPr/>
        </p:nvSpPr>
        <p:spPr>
          <a:xfrm>
            <a:off x="8345686" y="3925919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E25C833E-8186-514C-978C-FC4A45AB1C99}"/>
              </a:ext>
            </a:extLst>
          </p:cNvPr>
          <p:cNvSpPr/>
          <p:nvPr/>
        </p:nvSpPr>
        <p:spPr>
          <a:xfrm>
            <a:off x="3076045" y="1850374"/>
            <a:ext cx="1828800" cy="122529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/>
              <a:t>tempo, ganho, total, hora, minuto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9AE440EC-C6CC-A14A-8C8D-55FCB6DE9D8D}"/>
              </a:ext>
            </a:extLst>
          </p:cNvPr>
          <p:cNvSpPr/>
          <p:nvPr/>
        </p:nvSpPr>
        <p:spPr>
          <a:xfrm>
            <a:off x="5405435" y="3925919"/>
            <a:ext cx="1828800" cy="122529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total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8626E3B2-AD05-594B-8ECA-A570187787F3}"/>
              </a:ext>
            </a:extLst>
          </p:cNvPr>
          <p:cNvSpPr/>
          <p:nvPr/>
        </p:nvSpPr>
        <p:spPr>
          <a:xfrm>
            <a:off x="5405435" y="1850374"/>
            <a:ext cx="1828800" cy="12252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/>
              <a:t>tempo&lt;-hora+(minuto/60)</a:t>
            </a:r>
          </a:p>
          <a:p>
            <a:pPr algn="ctr"/>
            <a:r>
              <a:rPr lang="pt-BR" sz="1400"/>
              <a:t>total&lt;-tempo*(ganho+(ganho*7/10))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44F32EE-D8BE-494A-8FFF-3E897861F29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7545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021809-B004-9641-9627-607D7164F65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319835" y="3075670"/>
            <a:ext cx="0" cy="85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4EBA55-A2B4-AB46-98F3-5EB31267A740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472196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74880E-776B-7940-9276-ACEA366327B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7234235" y="4538567"/>
            <a:ext cx="1111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7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CF8E-98D1-A24C-BF2B-89943928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11" y="625078"/>
            <a:ext cx="7292578" cy="660797"/>
          </a:xfrm>
        </p:spPr>
        <p:txBody>
          <a:bodyPr anchor="ctr">
            <a:noAutofit/>
          </a:bodyPr>
          <a:lstStyle/>
          <a:p>
            <a:r>
              <a:rPr lang="pt-BR" sz="5400"/>
              <a:t>GastoCombustivel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933F3A28-5149-0C43-877B-B81BB395B247}"/>
              </a:ext>
            </a:extLst>
          </p:cNvPr>
          <p:cNvSpPr/>
          <p:nvPr/>
        </p:nvSpPr>
        <p:spPr>
          <a:xfrm>
            <a:off x="746655" y="1850374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8A8FE76-026C-3445-AB1C-BE60FF90A0AC}"/>
              </a:ext>
            </a:extLst>
          </p:cNvPr>
          <p:cNvSpPr/>
          <p:nvPr/>
        </p:nvSpPr>
        <p:spPr>
          <a:xfrm>
            <a:off x="8345686" y="3925919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E25C833E-8186-514C-978C-FC4A45AB1C99}"/>
              </a:ext>
            </a:extLst>
          </p:cNvPr>
          <p:cNvSpPr/>
          <p:nvPr/>
        </p:nvSpPr>
        <p:spPr>
          <a:xfrm>
            <a:off x="3076045" y="1850374"/>
            <a:ext cx="1828800" cy="122529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/>
              <a:t>km, consumo, preco, ida, idavolta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9AE440EC-C6CC-A14A-8C8D-55FCB6DE9D8D}"/>
              </a:ext>
            </a:extLst>
          </p:cNvPr>
          <p:cNvSpPr/>
          <p:nvPr/>
        </p:nvSpPr>
        <p:spPr>
          <a:xfrm>
            <a:off x="5405435" y="3925919"/>
            <a:ext cx="1828800" cy="122529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ida, idavolta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8626E3B2-AD05-594B-8ECA-A570187787F3}"/>
              </a:ext>
            </a:extLst>
          </p:cNvPr>
          <p:cNvSpPr/>
          <p:nvPr/>
        </p:nvSpPr>
        <p:spPr>
          <a:xfrm>
            <a:off x="5405435" y="1850374"/>
            <a:ext cx="1828800" cy="12252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ida&lt;-km/consumo*preco</a:t>
            </a:r>
          </a:p>
          <a:p>
            <a:pPr algn="ctr"/>
            <a:r>
              <a:rPr lang="pt-BR"/>
              <a:t>idavolta&lt;-ida*2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44F32EE-D8BE-494A-8FFF-3E897861F29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7545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021809-B004-9641-9627-607D7164F65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319835" y="3075670"/>
            <a:ext cx="0" cy="85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4EBA55-A2B4-AB46-98F3-5EB31267A740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472196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74880E-776B-7940-9276-ACEA366327B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7234235" y="4538567"/>
            <a:ext cx="1111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ACF8E-98D1-A24C-BF2B-89943928A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11" y="625078"/>
            <a:ext cx="7292578" cy="660797"/>
          </a:xfrm>
        </p:spPr>
        <p:txBody>
          <a:bodyPr anchor="ctr">
            <a:noAutofit/>
          </a:bodyPr>
          <a:lstStyle/>
          <a:p>
            <a:r>
              <a:rPr lang="pt-BR" sz="5400"/>
              <a:t>VelocidadeMedia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933F3A28-5149-0C43-877B-B81BB395B247}"/>
              </a:ext>
            </a:extLst>
          </p:cNvPr>
          <p:cNvSpPr/>
          <p:nvPr/>
        </p:nvSpPr>
        <p:spPr>
          <a:xfrm>
            <a:off x="746655" y="1850374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B8A8FE76-026C-3445-AB1C-BE60FF90A0AC}"/>
              </a:ext>
            </a:extLst>
          </p:cNvPr>
          <p:cNvSpPr/>
          <p:nvPr/>
        </p:nvSpPr>
        <p:spPr>
          <a:xfrm>
            <a:off x="8345686" y="3925919"/>
            <a:ext cx="1828800" cy="122529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fim</a:t>
            </a:r>
          </a:p>
        </p:txBody>
      </p:sp>
      <p:sp>
        <p:nvSpPr>
          <p:cNvPr id="7" name="Fluxograma: Dados 6">
            <a:extLst>
              <a:ext uri="{FF2B5EF4-FFF2-40B4-BE49-F238E27FC236}">
                <a16:creationId xmlns:a16="http://schemas.microsoft.com/office/drawing/2014/main" id="{E25C833E-8186-514C-978C-FC4A45AB1C99}"/>
              </a:ext>
            </a:extLst>
          </p:cNvPr>
          <p:cNvSpPr/>
          <p:nvPr/>
        </p:nvSpPr>
        <p:spPr>
          <a:xfrm>
            <a:off x="3076045" y="1850374"/>
            <a:ext cx="1828800" cy="122529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/>
              <a:t>km, tempo, velocidade, hora, minuto</a:t>
            </a:r>
          </a:p>
        </p:txBody>
      </p:sp>
      <p:sp>
        <p:nvSpPr>
          <p:cNvPr id="8" name="Fluxograma: Documento 7">
            <a:extLst>
              <a:ext uri="{FF2B5EF4-FFF2-40B4-BE49-F238E27FC236}">
                <a16:creationId xmlns:a16="http://schemas.microsoft.com/office/drawing/2014/main" id="{9AE440EC-C6CC-A14A-8C8D-55FCB6DE9D8D}"/>
              </a:ext>
            </a:extLst>
          </p:cNvPr>
          <p:cNvSpPr/>
          <p:nvPr/>
        </p:nvSpPr>
        <p:spPr>
          <a:xfrm>
            <a:off x="5405435" y="3925919"/>
            <a:ext cx="1828800" cy="122529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velocidade</a:t>
            </a:r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8626E3B2-AD05-594B-8ECA-A570187787F3}"/>
              </a:ext>
            </a:extLst>
          </p:cNvPr>
          <p:cNvSpPr/>
          <p:nvPr/>
        </p:nvSpPr>
        <p:spPr>
          <a:xfrm>
            <a:off x="5405435" y="1850374"/>
            <a:ext cx="1828800" cy="122529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/>
              <a:t>tempo&lt;-hora+(minuto/60)</a:t>
            </a:r>
          </a:p>
          <a:p>
            <a:pPr algn="ctr"/>
            <a:r>
              <a:rPr lang="pt-BR" sz="1600"/>
              <a:t>velocidade&lt;-km/tempo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44F32EE-D8BE-494A-8FFF-3E897861F29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57545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D021809-B004-9641-9627-607D7164F65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319835" y="3075670"/>
            <a:ext cx="0" cy="850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4EBA55-A2B4-AB46-98F3-5EB31267A740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4721965" y="2463022"/>
            <a:ext cx="683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74880E-776B-7940-9276-ACEA366327B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7234235" y="4538567"/>
            <a:ext cx="1111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79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Potencia</vt:lpstr>
      <vt:lpstr>ConversaoDolar</vt:lpstr>
      <vt:lpstr>Comissao</vt:lpstr>
      <vt:lpstr>CustoCarro</vt:lpstr>
      <vt:lpstr>ConversaoHoras</vt:lpstr>
      <vt:lpstr>HoraExtra</vt:lpstr>
      <vt:lpstr>GastoCombustivel</vt:lpstr>
      <vt:lpstr>VelocidadeMedia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Potencia</dc:title>
  <dc:creator>Matheus Souza Rodrigues</dc:creator>
  <cp:lastModifiedBy>Matheus Souza Rodrigues</cp:lastModifiedBy>
  <cp:revision>13</cp:revision>
  <dcterms:created xsi:type="dcterms:W3CDTF">2021-04-11T20:30:58Z</dcterms:created>
  <dcterms:modified xsi:type="dcterms:W3CDTF">2021-04-11T22:28:17Z</dcterms:modified>
</cp:coreProperties>
</file>