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82" r:id="rId1"/>
  </p:sldMasterIdLst>
  <p:notesMasterIdLst>
    <p:notesMasterId r:id="rId16"/>
  </p:notesMasterIdLst>
  <p:sldIdLst>
    <p:sldId id="256" r:id="rId2"/>
    <p:sldId id="288" r:id="rId3"/>
    <p:sldId id="262" r:id="rId4"/>
    <p:sldId id="263" r:id="rId5"/>
    <p:sldId id="289" r:id="rId6"/>
    <p:sldId id="290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494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1D070-756C-42EF-A114-9C4B78874677}" type="datetimeFigureOut">
              <a:rPr lang="pt-BR" smtClean="0"/>
              <a:pPr/>
              <a:t>05/12/2018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8106F-20E4-4638-BAF2-3768F69273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8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036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790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158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352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13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3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263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88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856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642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387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37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838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9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5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88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2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508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51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8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882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65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64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5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2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05/12/2018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93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05/12/2018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5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05/12/2018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60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00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17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777C-CAC7-4437-BCB3-E731CD68481B}" type="datetimeFigureOut">
              <a:rPr lang="pt-BR" smtClean="0"/>
              <a:pPr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2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438411" y="245292"/>
            <a:ext cx="11281708" cy="6182040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 	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9383934" y="6495101"/>
            <a:ext cx="2808065" cy="3628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/>
              <a:pPr eaLnBrk="1" hangingPunct="1"/>
              <a:t>1</a:t>
            </a:fld>
            <a:endParaRPr lang="pt-BR" altLang="pt-BR" dirty="0"/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932174" y="2318626"/>
            <a:ext cx="10333823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pt-BR" altLang="pt-BR" sz="2300" b="1" dirty="0"/>
          </a:p>
          <a:p>
            <a:pPr algn="ctr" eaLnBrk="1" hangingPunct="1">
              <a:lnSpc>
                <a:spcPct val="150000"/>
              </a:lnSpc>
            </a:pPr>
            <a:r>
              <a:rPr lang="pt-BR" altLang="pt-BR" sz="2300" b="1" dirty="0"/>
              <a:t>PCOSEE</a:t>
            </a:r>
          </a:p>
          <a:p>
            <a:pPr algn="ctr" eaLnBrk="1" hangingPunct="1"/>
            <a:endParaRPr lang="pt-BR" altLang="pt-BR" sz="2200" dirty="0"/>
          </a:p>
          <a:p>
            <a:pPr algn="ctr" eaLnBrk="1" hangingPunct="1"/>
            <a:endParaRPr lang="pt-BR" altLang="pt-BR" sz="22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0B4A19-A5AA-43E6-9A5F-4856299AD649}"/>
              </a:ext>
            </a:extLst>
          </p:cNvPr>
          <p:cNvSpPr txBox="1"/>
          <p:nvPr/>
        </p:nvSpPr>
        <p:spPr>
          <a:xfrm>
            <a:off x="5926759" y="5054176"/>
            <a:ext cx="5339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Alunos: Felipe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Stelmack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Matheus Gelinski Pires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Orientador: Alex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Kutzke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5B1EA56-2BD7-468C-8C9B-D41AF9B29C1F}"/>
              </a:ext>
            </a:extLst>
          </p:cNvPr>
          <p:cNvSpPr txBox="1"/>
          <p:nvPr/>
        </p:nvSpPr>
        <p:spPr>
          <a:xfrm>
            <a:off x="5944512" y="5762050"/>
            <a:ext cx="44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Curitiba, 05 de dezembro de 2018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3242124" y="528194"/>
            <a:ext cx="6178948" cy="9923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 FEDERAL DO PARANÁ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 DE CONCLUSÃO DE CURSO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 EM ANÁLISE E DESENVOLVIMENTO DE SISTEMAS</a:t>
            </a: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5" descr="http://www.zoonoses.agrarias.ufpr.br/ufpr100an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914" y="528194"/>
            <a:ext cx="1394241" cy="1428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697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81356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9383935" y="6495101"/>
            <a:ext cx="2808065" cy="3628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/>
              <a:pPr eaLnBrk="1" hangingPunct="1"/>
              <a:t>10</a:t>
            </a:fld>
            <a:endParaRPr lang="pt-BR" altLang="pt-BR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38007" y="704908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dirty="0"/>
              <a:t>10. METODOLOGIA</a:t>
            </a:r>
          </a:p>
        </p:txBody>
      </p:sp>
      <p:sp>
        <p:nvSpPr>
          <p:cNvPr id="6" name="CaixaDeTexto 8"/>
          <p:cNvSpPr txBox="1">
            <a:spLocks noChangeArrowheads="1"/>
          </p:cNvSpPr>
          <p:nvPr/>
        </p:nvSpPr>
        <p:spPr bwMode="auto">
          <a:xfrm>
            <a:off x="562643" y="1647491"/>
            <a:ext cx="1154242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/>
              <a:t>Desenvolvimento Ágil.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 err="1"/>
              <a:t>NoSQL</a:t>
            </a:r>
            <a:r>
              <a:rPr lang="pt-BR" sz="2800" dirty="0"/>
              <a:t>. 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355731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118518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9383935" y="6495101"/>
            <a:ext cx="2808065" cy="3628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/>
              <a:pPr eaLnBrk="1" hangingPunct="1"/>
              <a:t>11</a:t>
            </a:fld>
            <a:endParaRPr lang="pt-BR" altLang="pt-BR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38007" y="704908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dirty="0"/>
              <a:t>11. TECNOLOGIAS UTILIZADAS</a:t>
            </a:r>
          </a:p>
        </p:txBody>
      </p:sp>
      <p:pic>
        <p:nvPicPr>
          <p:cNvPr id="1026" name="Picture 2" descr="Resultado de imagem para netbe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66" y="1516227"/>
            <a:ext cx="988979" cy="98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google driv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39" y="3267173"/>
            <a:ext cx="759034" cy="75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trel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67" y="4352077"/>
            <a:ext cx="1845526" cy="90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gitla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86" y="5125057"/>
            <a:ext cx="2507653" cy="125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ehcach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113" y="1853439"/>
            <a:ext cx="2557132" cy="31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Log4j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31" y="3190597"/>
            <a:ext cx="2012095" cy="77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Apache Til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414" y="4516660"/>
            <a:ext cx="1888529" cy="45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astah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50" y="5199841"/>
            <a:ext cx="1957086" cy="97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m relacionad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385" y="1475505"/>
            <a:ext cx="979599" cy="9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bootstra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990" y="2902499"/>
            <a:ext cx="1402388" cy="11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sultado de imagem para wild fl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09" y="5392438"/>
            <a:ext cx="1311081" cy="98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Resultado de imagem para jquer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976" y="1318976"/>
            <a:ext cx="1903905" cy="114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m para morphia mongod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917" y="2839869"/>
            <a:ext cx="946021" cy="94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976" y="4285761"/>
            <a:ext cx="23431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Resultado de imagem para java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959" y="5230439"/>
            <a:ext cx="1619604" cy="12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Resultado de imagem para mave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39" y="4500207"/>
            <a:ext cx="1861620" cy="4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51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81356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9383935" y="6495101"/>
            <a:ext cx="2808065" cy="3628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/>
              <a:pPr eaLnBrk="1" hangingPunct="1"/>
              <a:t>12</a:t>
            </a:fld>
            <a:endParaRPr lang="pt-BR" altLang="pt-BR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38007" y="704908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dirty="0"/>
              <a:t>12. TOPOLOGIA</a:t>
            </a:r>
          </a:p>
        </p:txBody>
      </p:sp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52114" y="1256956"/>
            <a:ext cx="7067665" cy="525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3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81356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9383935" y="6495101"/>
            <a:ext cx="2808065" cy="3628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/>
              <a:pPr eaLnBrk="1" hangingPunct="1"/>
              <a:t>13</a:t>
            </a:fld>
            <a:endParaRPr lang="pt-BR" altLang="pt-BR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38007" y="704908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dirty="0"/>
              <a:t>13. APRESENTAÇÃO DO SISTEMA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939452" y="1590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43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69633" y="257908"/>
            <a:ext cx="11711355" cy="6342184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9383935" y="6495101"/>
            <a:ext cx="2808065" cy="3628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/>
              <a:pPr eaLnBrk="1" hangingPunct="1"/>
              <a:t>14</a:t>
            </a:fld>
            <a:endParaRPr lang="pt-BR" altLang="pt-BR" dirty="0"/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727942" y="1461165"/>
            <a:ext cx="10725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pt-BR" altLang="pt-BR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291375" y="761580"/>
            <a:ext cx="985539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3000" b="1" dirty="0"/>
              <a:t>CONSIDERAÇÕES FINAIS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27942" y="1486308"/>
            <a:ext cx="10725511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Futuros estudos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Funcionalidades que permitam novas análises através de gráficos ou tabelas, e ainda gerenciar a parte de auditoria. 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9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69632" y="281354"/>
            <a:ext cx="11699631" cy="6271846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9383935" y="6495101"/>
            <a:ext cx="2808065" cy="3628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/>
              <a:pPr eaLnBrk="1" hangingPunct="1"/>
              <a:t>2</a:t>
            </a:fld>
            <a:endParaRPr lang="pt-BR" altLang="pt-BR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27942" y="684778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 dirty="0"/>
              <a:t>1. PROPOSTA</a:t>
            </a:r>
            <a:endParaRPr lang="pt-BR" altLang="pt-BR" sz="28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29425" y="18538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27942" y="1586516"/>
            <a:ext cx="107255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>
                <a:latin typeface="Arial" pitchFamily="34" charset="0"/>
                <a:cs typeface="Arial" panose="020B0604020202020204" pitchFamily="34" charset="0"/>
              </a:rPr>
              <a:t>Apresentar o uso da tecnologia para auxiliar no tema empreendedorismo nas instituições de ensino médio.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Avaliar as habilidades empreendedoras das Instituições de Ensino Médio.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Fornecer uma base de dados para futuras análises de dados. </a:t>
            </a:r>
          </a:p>
        </p:txBody>
      </p:sp>
    </p:spTree>
    <p:extLst>
      <p:ext uri="{BB962C8B-B14F-4D97-AF65-F5344CB8AC3E}">
        <p14:creationId xmlns:p14="http://schemas.microsoft.com/office/powerpoint/2010/main" val="145311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69632" y="281354"/>
            <a:ext cx="11699631" cy="6271846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9383935" y="6495101"/>
            <a:ext cx="2808065" cy="3628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/>
              <a:pPr eaLnBrk="1" hangingPunct="1"/>
              <a:t>3</a:t>
            </a:fld>
            <a:endParaRPr lang="pt-BR" altLang="pt-BR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27942" y="686214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 dirty="0"/>
              <a:t>2. </a:t>
            </a:r>
            <a:r>
              <a:rPr lang="pt-BR" altLang="pt-BR" sz="2800" b="1" dirty="0"/>
              <a:t>OBJETIVO GERAL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129425" y="18538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27942" y="1636621"/>
            <a:ext cx="10725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Descrever detalhes da modelagem e do desenvolvimento de um sistema para automatização do processo de avaliação do nível de cultura empreendedora de instituições de ensino médio público e privadas. </a:t>
            </a:r>
          </a:p>
        </p:txBody>
      </p:sp>
    </p:spTree>
    <p:extLst>
      <p:ext uri="{BB962C8B-B14F-4D97-AF65-F5344CB8AC3E}">
        <p14:creationId xmlns:p14="http://schemas.microsoft.com/office/powerpoint/2010/main" val="166543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81356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9383935" y="6495101"/>
            <a:ext cx="2808065" cy="3628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/>
              <a:pPr eaLnBrk="1" hangingPunct="1"/>
              <a:t>4</a:t>
            </a:fld>
            <a:endParaRPr lang="pt-BR" altLang="pt-BR" dirty="0"/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562643" y="1647491"/>
            <a:ext cx="1154242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altLang="pt-BR" sz="2800" dirty="0"/>
              <a:t>Desenvolver um sistema para automatizar o processo de avaliações.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altLang="pt-BR" sz="2800" dirty="0"/>
              <a:t>Possibilitar realizar auditorias das avaliações.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altLang="pt-BR" sz="2800" dirty="0"/>
              <a:t>Fornecer indicadores das avaliações realizadas.	</a:t>
            </a:r>
          </a:p>
          <a:p>
            <a:pPr lvl="0">
              <a:lnSpc>
                <a:spcPct val="150000"/>
              </a:lnSpc>
            </a:pPr>
            <a:r>
              <a:rPr lang="pt-BR" altLang="pt-BR" sz="2800" dirty="0"/>
              <a:t>   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38007" y="721972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dirty="0"/>
              <a:t>3. OBJETIVO ESPECÍFICOS</a:t>
            </a:r>
          </a:p>
        </p:txBody>
      </p:sp>
    </p:spTree>
    <p:extLst>
      <p:ext uri="{BB962C8B-B14F-4D97-AF65-F5344CB8AC3E}">
        <p14:creationId xmlns:p14="http://schemas.microsoft.com/office/powerpoint/2010/main" val="25920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81356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9383935" y="6495101"/>
            <a:ext cx="2808065" cy="3628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/>
              <a:pPr eaLnBrk="1" hangingPunct="1"/>
              <a:t>5</a:t>
            </a:fld>
            <a:endParaRPr lang="pt-BR" altLang="pt-BR" dirty="0"/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562643" y="1647491"/>
            <a:ext cx="1154242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pt-BR" altLang="pt-BR" sz="2800" dirty="0"/>
              <a:t>   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38007" y="704908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dirty="0"/>
              <a:t>4. PARCERIAS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315" y="1344862"/>
            <a:ext cx="7891397" cy="516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9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81356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9383935" y="6495101"/>
            <a:ext cx="2808065" cy="3628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/>
              <a:pPr eaLnBrk="1" hangingPunct="1"/>
              <a:t>6</a:t>
            </a:fld>
            <a:endParaRPr lang="pt-BR" altLang="pt-BR" dirty="0"/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562643" y="1647491"/>
            <a:ext cx="11542427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altLang="pt-BR" sz="2800" dirty="0"/>
              <a:t>A Cátedra Ozires Silva de Empreendedorismo e Inovação Sustentáveis promove uma análise aprofundada sobre quais características das instituições estão fortemente conectadas ao empreendedorismo.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38007" y="704908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dirty="0"/>
              <a:t>5. CÁTEDRA OZIRES SILVA</a:t>
            </a:r>
          </a:p>
        </p:txBody>
      </p:sp>
    </p:spTree>
    <p:extLst>
      <p:ext uri="{BB962C8B-B14F-4D97-AF65-F5344CB8AC3E}">
        <p14:creationId xmlns:p14="http://schemas.microsoft.com/office/powerpoint/2010/main" val="351074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81356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9383935" y="6495101"/>
            <a:ext cx="2808065" cy="3628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/>
              <a:pPr eaLnBrk="1" hangingPunct="1"/>
              <a:t>7</a:t>
            </a:fld>
            <a:endParaRPr lang="pt-BR" altLang="pt-BR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38007" y="704908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dirty="0"/>
              <a:t>6. PRÊMIO DE EMPREENDEDORISMO</a:t>
            </a:r>
          </a:p>
        </p:txBody>
      </p:sp>
      <p:sp>
        <p:nvSpPr>
          <p:cNvPr id="7" name="CaixaDeTexto 8"/>
          <p:cNvSpPr txBox="1">
            <a:spLocks noChangeArrowheads="1"/>
          </p:cNvSpPr>
          <p:nvPr/>
        </p:nvSpPr>
        <p:spPr bwMode="auto">
          <a:xfrm>
            <a:off x="562643" y="1647491"/>
            <a:ext cx="1154242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altLang="pt-BR" sz="2800" dirty="0"/>
              <a:t>Tem o propósito de certificar as Instituições de Ensino Médio, na cidade de Curitiba.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altLang="pt-BR" sz="2800" dirty="0"/>
              <a:t>Buscar instituições que promovam ações e que incentivem práticas empreendedoras.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/>
              <a:t>Avaliação da cultura empreendedora, transmitindo as melhores práticas de inovação e criatividade empreendedoras.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191087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81356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9383935" y="6495101"/>
            <a:ext cx="2808065" cy="3628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/>
              <a:pPr eaLnBrk="1" hangingPunct="1"/>
              <a:t>8</a:t>
            </a:fld>
            <a:endParaRPr lang="pt-BR" altLang="pt-BR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38007" y="704908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dirty="0"/>
              <a:t>8. CRITÉRIOS DE AVALIAÇÃO</a:t>
            </a:r>
          </a:p>
        </p:txBody>
      </p:sp>
      <p:sp>
        <p:nvSpPr>
          <p:cNvPr id="6" name="CaixaDeTexto 8"/>
          <p:cNvSpPr txBox="1">
            <a:spLocks noChangeArrowheads="1"/>
          </p:cNvSpPr>
          <p:nvPr/>
        </p:nvSpPr>
        <p:spPr bwMode="auto">
          <a:xfrm>
            <a:off x="562643" y="1367942"/>
            <a:ext cx="1154242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/>
              <a:t>Liderança.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/>
              <a:t>Estratégia e Planos. 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/>
              <a:t>Informação e Conhecimento. 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/>
              <a:t>Comunidade Externa. 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/>
              <a:t>Alunos. 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/>
              <a:t>Professores. 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/>
              <a:t>Metodologia. 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/>
              <a:t>Resultados.  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96479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81356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9383935" y="6495101"/>
            <a:ext cx="2808065" cy="3628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/>
              <a:pPr eaLnBrk="1" hangingPunct="1"/>
              <a:t>9</a:t>
            </a:fld>
            <a:endParaRPr lang="pt-BR" altLang="pt-BR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38007" y="704908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dirty="0"/>
              <a:t>9. ETAPAS DA AVALIAÇÃO</a:t>
            </a:r>
          </a:p>
        </p:txBody>
      </p:sp>
      <p:sp>
        <p:nvSpPr>
          <p:cNvPr id="6" name="CaixaDeTexto 8"/>
          <p:cNvSpPr txBox="1">
            <a:spLocks noChangeArrowheads="1"/>
          </p:cNvSpPr>
          <p:nvPr/>
        </p:nvSpPr>
        <p:spPr bwMode="auto">
          <a:xfrm>
            <a:off x="562643" y="1647491"/>
            <a:ext cx="1154242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/>
              <a:t>Primeira Fase - Avaliação Objetiva.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/>
              <a:t>Segunda Fase - Avaliação Dissertativa.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/>
              <a:t>Fase Final – Apresentação Presencial.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pt-BR" altLang="pt-BR" sz="2800" dirty="0"/>
              <a:t>Premiação</a:t>
            </a:r>
          </a:p>
        </p:txBody>
      </p:sp>
    </p:spTree>
    <p:extLst>
      <p:ext uri="{BB962C8B-B14F-4D97-AF65-F5344CB8AC3E}">
        <p14:creationId xmlns:p14="http://schemas.microsoft.com/office/powerpoint/2010/main" val="213637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</TotalTime>
  <Words>339</Words>
  <Application>Microsoft Office PowerPoint</Application>
  <PresentationFormat>Widescreen</PresentationFormat>
  <Paragraphs>90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Matheus Gelinski</cp:lastModifiedBy>
  <cp:revision>429</cp:revision>
  <dcterms:created xsi:type="dcterms:W3CDTF">2018-06-17T15:12:08Z</dcterms:created>
  <dcterms:modified xsi:type="dcterms:W3CDTF">2018-12-05T13:39:56Z</dcterms:modified>
</cp:coreProperties>
</file>