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0" r:id="rId4"/>
    <p:sldId id="261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isa Lopes" initials="T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53211" autoAdjust="0"/>
  </p:normalViewPr>
  <p:slideViewPr>
    <p:cSldViewPr>
      <p:cViewPr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0BB1E-B587-4100-86D3-F0BB0ACD9358}" type="datetimeFigureOut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518A6-9659-4D6F-BCDF-C1A4DBC8052F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57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F4A14-34C9-4996-B6DF-365ED04DDAF6}" type="datetimeFigureOut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291BA-16FF-49F6-AD32-30CEC0D6E1F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546136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291BA-16FF-49F6-AD32-30CEC0D6E1F9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0" name="Subtítulo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19" name="Espaço Reservado para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295694-E691-4236-B438-25803554ECD6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DB5C78-BEE4-4484-83F2-08C663BC0FE3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C5755F-E9CD-42B0-9021-6F9F213F0C22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D000D-443C-45B8-9012-1B553AE7CE66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E5506A-F3B1-4327-9A7E-B2CBB96230C9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A29AA4-8936-4A5C-9594-1649B0909AB6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C9D05A-4879-4A67-B1AC-6E3829002A43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ABA92C5-B851-4983-8F3C-5C9A4D27FAD3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A2EA0-1F0F-4E8B-9850-5F24CBCA1F15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C8B068-4BDF-4D13-B2BF-B7EF9111E33F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Arredondar Retângulo em um Canto Único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88A348-263C-4D05-ADBE-A55206F5338D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dirty="0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Espaço Reservado para Título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5" name="Espaço Reservado para Data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65CAFC8-9FBE-4D60-982B-6C6687A52F23}" type="datetime1">
              <a:rPr lang="pt-BR" smtClean="0"/>
              <a:pPr/>
              <a:t>25/07/2011</a:t>
            </a:fld>
            <a:endParaRPr lang="pt-BR" dirty="0"/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pt-BR" dirty="0" smtClean="0"/>
              <a:t>ProWay                                    Jymmy Anderson Lopes Fortes                          Bacharelado Ciências da Computação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24437C6-049D-404B-A075-A441232EEA0B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iew.png" TargetMode="External"/><Relationship Id="rId7" Type="http://schemas.openxmlformats.org/officeDocument/2006/relationships/hyperlink" Target="model.png" TargetMode="External"/><Relationship Id="rId2" Type="http://schemas.openxmlformats.org/officeDocument/2006/relationships/hyperlink" Target="packag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control.png" TargetMode="External"/><Relationship Id="rId5" Type="http://schemas.openxmlformats.org/officeDocument/2006/relationships/hyperlink" Target="view.contatos.png" TargetMode="External"/><Relationship Id="rId4" Type="http://schemas.openxmlformats.org/officeDocument/2006/relationships/hyperlink" Target="view.mail.p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JavaMailDB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12576" y="764704"/>
            <a:ext cx="7772400" cy="1828800"/>
          </a:xfrm>
        </p:spPr>
        <p:txBody>
          <a:bodyPr/>
          <a:lstStyle/>
          <a:p>
            <a:r>
              <a:rPr lang="pt-BR" dirty="0" smtClean="0"/>
              <a:t>Cliente de E-Mail </a:t>
            </a:r>
            <a:endParaRPr lang="pt-BR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8596" y="3356992"/>
            <a:ext cx="8247860" cy="3024336"/>
          </a:xfrm>
        </p:spPr>
        <p:txBody>
          <a:bodyPr/>
          <a:lstStyle/>
          <a:p>
            <a:pPr algn="ctr"/>
            <a:endParaRPr lang="pt-BR" b="1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pt-BR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pt-BR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Aluno</a:t>
            </a:r>
            <a:r>
              <a:rPr lang="pt-BR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 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Caio Renan Hobus</a:t>
            </a:r>
          </a:p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Código: 58265</a:t>
            </a:r>
          </a:p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Turma: Java - Vespertino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pt-BR" dirty="0"/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Professor</a:t>
            </a:r>
            <a:r>
              <a:rPr lang="pt-B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:  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Jymmy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Anderson Lopes Fortes </a:t>
            </a: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Bacharelado Ciências da Computação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Sun Certified Programmer for the </a:t>
            </a:r>
            <a:r>
              <a:rPr lang="en-US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 Platform 1.4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MCTS (Technology Specialist) em.NET 3.5.</a:t>
            </a:r>
          </a:p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MBA Engenharia de Software 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Sociesc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Mestrado em Computação Aplicada (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Univalli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)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Doutorando Computação(UFSC Universidade Federal de Santa Catarina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18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504056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t-BR" sz="2400" b="1" dirty="0" smtClean="0">
                <a:solidFill>
                  <a:srgbClr val="000000"/>
                </a:solidFill>
              </a:rPr>
              <a:t>Cliente de E-Mail</a:t>
            </a:r>
            <a:endParaRPr lang="pt-BR" sz="2400" b="1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pt-BR" sz="1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pt-BR" sz="1400" dirty="0" smtClean="0">
                <a:solidFill>
                  <a:srgbClr val="000000"/>
                </a:solidFill>
                <a:cs typeface="Arial" pitchFamily="34" charset="0"/>
              </a:rPr>
              <a:t>Este meu projeto consiste de um cliente de e-mail, baseado na API do </a:t>
            </a:r>
            <a:r>
              <a:rPr lang="pt-BR" sz="1400" dirty="0">
                <a:solidFill>
                  <a:srgbClr val="000000"/>
                </a:solidFill>
                <a:cs typeface="Arial" pitchFamily="34" charset="0"/>
              </a:rPr>
              <a:t>J</a:t>
            </a:r>
            <a:r>
              <a:rPr lang="pt-BR" sz="1400" dirty="0" smtClean="0">
                <a:solidFill>
                  <a:srgbClr val="000000"/>
                </a:solidFill>
                <a:cs typeface="Arial" pitchFamily="34" charset="0"/>
              </a:rPr>
              <a:t>ava, </a:t>
            </a:r>
            <a:r>
              <a:rPr lang="pt-BR" sz="1400" dirty="0">
                <a:cs typeface="Arial" pitchFamily="34" charset="0"/>
              </a:rPr>
              <a:t>que oferece suporte com o mail framework. Proposito geral deste programa é enviar e receber </a:t>
            </a:r>
            <a:r>
              <a:rPr lang="pt-BR" sz="1400" dirty="0" smtClean="0">
                <a:cs typeface="Arial" pitchFamily="34" charset="0"/>
              </a:rPr>
              <a:t>e-mails </a:t>
            </a:r>
            <a:r>
              <a:rPr lang="pt-BR" sz="1400" dirty="0">
                <a:cs typeface="Arial" pitchFamily="34" charset="0"/>
              </a:rPr>
              <a:t>de um </a:t>
            </a:r>
            <a:r>
              <a:rPr lang="pt-BR" sz="1400" dirty="0" smtClean="0">
                <a:cs typeface="Arial" pitchFamily="34" charset="0"/>
              </a:rPr>
              <a:t>servidor, podendo conter anexos, </a:t>
            </a:r>
            <a:r>
              <a:rPr lang="pt-BR" sz="1400" dirty="0">
                <a:cs typeface="Arial" pitchFamily="34" charset="0"/>
              </a:rPr>
              <a:t>armazenar os dados de </a:t>
            </a:r>
            <a:r>
              <a:rPr lang="pt-BR" sz="1400" dirty="0" smtClean="0">
                <a:cs typeface="Arial" pitchFamily="34" charset="0"/>
              </a:rPr>
              <a:t>configurações, </a:t>
            </a:r>
            <a:r>
              <a:rPr lang="pt-BR" sz="1400" dirty="0" smtClean="0">
                <a:cs typeface="Arial" pitchFamily="34" charset="0"/>
              </a:rPr>
              <a:t>contatos </a:t>
            </a:r>
            <a:r>
              <a:rPr lang="pt-BR" sz="1400" dirty="0">
                <a:cs typeface="Arial" pitchFamily="34" charset="0"/>
              </a:rPr>
              <a:t>e os e-mails no banco de </a:t>
            </a:r>
            <a:r>
              <a:rPr lang="pt-BR" sz="1400" dirty="0" smtClean="0">
                <a:cs typeface="Arial" pitchFamily="34" charset="0"/>
              </a:rPr>
              <a:t>dados, o conteúdo das mensagens e os anexos serão armazenados em arquivos, tendo apenas uma referencia do diretório salvo no banco de dados.</a:t>
            </a:r>
          </a:p>
          <a:p>
            <a:pPr marL="0" indent="0" algn="just">
              <a:buNone/>
            </a:pPr>
            <a:r>
              <a:rPr lang="pt-BR" sz="1400" dirty="0" smtClean="0">
                <a:cs typeface="Arial" pitchFamily="34" charset="0"/>
              </a:rPr>
              <a:t>      </a:t>
            </a:r>
            <a:r>
              <a:rPr lang="pt-BR" sz="1400" dirty="0" smtClean="0"/>
              <a:t>Os protocolos utilizados para comunicação são: </a:t>
            </a:r>
          </a:p>
          <a:p>
            <a:pPr lvl="0" algn="just"/>
            <a:r>
              <a:rPr lang="pt-BR" sz="1400" dirty="0" smtClean="0"/>
              <a:t>SMTP </a:t>
            </a:r>
            <a:r>
              <a:rPr lang="pt-BR" sz="1400" dirty="0"/>
              <a:t>para envio de e-mail;</a:t>
            </a:r>
          </a:p>
          <a:p>
            <a:pPr lvl="0" algn="just"/>
            <a:r>
              <a:rPr lang="pt-BR" sz="1400" dirty="0"/>
              <a:t>POP3 </a:t>
            </a:r>
            <a:r>
              <a:rPr lang="pt-BR" sz="1400" dirty="0" smtClean="0"/>
              <a:t>ou IMAP para </a:t>
            </a:r>
            <a:r>
              <a:rPr lang="pt-BR" sz="1400" dirty="0"/>
              <a:t>recebimento de e-mail;</a:t>
            </a:r>
          </a:p>
          <a:p>
            <a:pPr marL="0" indent="0" algn="just">
              <a:buNone/>
            </a:pPr>
            <a:r>
              <a:rPr lang="pt-BR" sz="1400" dirty="0"/>
              <a:t>    O Banco de Dados para armazenamento de dados será o Oracle.</a:t>
            </a:r>
          </a:p>
          <a:p>
            <a:pPr marL="0" indent="0" algn="just">
              <a:buNone/>
            </a:pPr>
            <a:r>
              <a:rPr lang="pt-BR" sz="1400" dirty="0"/>
              <a:t>    O programa terá funções como: </a:t>
            </a:r>
          </a:p>
          <a:p>
            <a:pPr lvl="0" algn="just"/>
            <a:r>
              <a:rPr lang="pt-BR" sz="1400" dirty="0"/>
              <a:t>Configurações para estabelecer uma conexão com um servidor de e-mail; </a:t>
            </a:r>
          </a:p>
          <a:p>
            <a:pPr lvl="0" algn="just"/>
            <a:r>
              <a:rPr lang="pt-BR" sz="1400" dirty="0"/>
              <a:t>Receber e-mails visualizá-los na tela principal, podendo ser excluído, </a:t>
            </a:r>
            <a:r>
              <a:rPr lang="pt-BR" sz="1400" dirty="0" smtClean="0"/>
              <a:t>respondido ou </a:t>
            </a:r>
            <a:r>
              <a:rPr lang="pt-BR" sz="1400" dirty="0"/>
              <a:t>encaminhado para outro servidor, </a:t>
            </a:r>
          </a:p>
          <a:p>
            <a:pPr lvl="0" algn="just"/>
            <a:r>
              <a:rPr lang="pt-BR" sz="1400" dirty="0"/>
              <a:t>Criar </a:t>
            </a:r>
            <a:r>
              <a:rPr lang="pt-BR" sz="1400" dirty="0" smtClean="0"/>
              <a:t>uma nova </a:t>
            </a:r>
            <a:r>
              <a:rPr lang="pt-BR" sz="1400" dirty="0"/>
              <a:t>mensagem;</a:t>
            </a:r>
          </a:p>
          <a:p>
            <a:pPr lvl="0" algn="just"/>
            <a:r>
              <a:rPr lang="pt-BR" sz="1400" dirty="0"/>
              <a:t>Também terá opções de salvar, excluir e recuperar do banco de dados.</a:t>
            </a:r>
          </a:p>
          <a:p>
            <a:pPr marL="0" indent="0" algn="just">
              <a:buNone/>
            </a:pPr>
            <a:endParaRPr lang="pt-BR" sz="1400" dirty="0"/>
          </a:p>
          <a:p>
            <a:pPr marL="0" indent="0" algn="just">
              <a:buNone/>
            </a:pPr>
            <a:r>
              <a:rPr lang="pt-BR" sz="1400" dirty="0"/>
              <a:t>	</a:t>
            </a:r>
            <a:r>
              <a:rPr lang="pt-BR" sz="1400" dirty="0" smtClean="0"/>
              <a:t>Estou </a:t>
            </a:r>
            <a:r>
              <a:rPr lang="pt-BR" sz="1400" dirty="0"/>
              <a:t>implementando este projeto, pois não conhecia essa API, e decidi implementar esse cliente de e-mail para obter novos conhecimentos e ter novas experiências na área.</a:t>
            </a:r>
            <a:endParaRPr lang="pt-BR" sz="1400" dirty="0">
              <a:cs typeface="Arial" pitchFamily="34" charset="0"/>
            </a:endParaRP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8596" y="5301208"/>
            <a:ext cx="8215370" cy="1152128"/>
          </a:xfrm>
        </p:spPr>
        <p:txBody>
          <a:bodyPr/>
          <a:lstStyle/>
          <a:p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ProWay</a:t>
            </a:r>
            <a:r>
              <a:rPr lang="pt-BR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          Caio Renan Hobus                                                                       </a:t>
            </a:r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Fortic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18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 smtClean="0">
                <a:solidFill>
                  <a:srgbClr val="000000"/>
                </a:solidFill>
              </a:rPr>
              <a:t>Diagrama UML</a:t>
            </a:r>
          </a:p>
          <a:p>
            <a:pPr marL="0" indent="0" algn="just">
              <a:buNone/>
            </a:pPr>
            <a:endParaRPr lang="pt-BR" sz="1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400" dirty="0">
                <a:cs typeface="Arial" pitchFamily="34" charset="0"/>
                <a:hlinkClick r:id="rId2" action="ppaction://hlinkfile"/>
              </a:rPr>
              <a:t>p</a:t>
            </a:r>
            <a:r>
              <a:rPr lang="pt-BR" sz="1400" dirty="0" smtClean="0">
                <a:cs typeface="Arial" pitchFamily="34" charset="0"/>
                <a:hlinkClick r:id="rId2" action="ppaction://hlinkfile"/>
              </a:rPr>
              <a:t>ackage</a:t>
            </a:r>
            <a:r>
              <a:rPr lang="pt-BR" sz="1400" dirty="0" smtClean="0"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cs typeface="Arial" pitchFamily="34" charset="0"/>
                <a:hlinkClick r:id="rId3" action="ppaction://hlinkfile"/>
              </a:rPr>
              <a:t>v</a:t>
            </a:r>
            <a:r>
              <a:rPr lang="pt-BR" sz="1400" dirty="0" smtClean="0">
                <a:cs typeface="Arial" pitchFamily="34" charset="0"/>
                <a:hlinkClick r:id="rId3" action="ppaction://hlinkfile"/>
              </a:rPr>
              <a:t>iew</a:t>
            </a:r>
            <a:r>
              <a:rPr lang="pt-BR" sz="1400" dirty="0" smtClean="0"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 smtClean="0">
                <a:cs typeface="Arial" pitchFamily="34" charset="0"/>
                <a:hlinkClick r:id="rId4" action="ppaction://hlinkfile"/>
              </a:rPr>
              <a:t>view.mail</a:t>
            </a:r>
            <a:r>
              <a:rPr lang="pt-BR" sz="1400" dirty="0" smtClean="0"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 smtClean="0">
                <a:cs typeface="Arial" pitchFamily="34" charset="0"/>
                <a:hlinkClick r:id="rId5" action="ppaction://hlinkfile"/>
              </a:rPr>
              <a:t>view.contatos</a:t>
            </a:r>
            <a:r>
              <a:rPr lang="pt-BR" sz="1400" dirty="0" smtClean="0"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cs typeface="Arial" pitchFamily="34" charset="0"/>
                <a:hlinkClick r:id="rId6" action="ppaction://hlinkfile"/>
              </a:rPr>
              <a:t>c</a:t>
            </a:r>
            <a:r>
              <a:rPr lang="pt-BR" sz="1400" dirty="0" smtClean="0">
                <a:cs typeface="Arial" pitchFamily="34" charset="0"/>
                <a:hlinkClick r:id="rId6" action="ppaction://hlinkfile"/>
              </a:rPr>
              <a:t>ontrol</a:t>
            </a:r>
            <a:r>
              <a:rPr lang="pt-BR" sz="1400" dirty="0" smtClean="0">
                <a:cs typeface="Arial" pitchFamily="34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cs typeface="Arial" pitchFamily="34" charset="0"/>
                <a:hlinkClick r:id="rId7" action="ppaction://hlinkfile"/>
              </a:rPr>
              <a:t>m</a:t>
            </a:r>
            <a:r>
              <a:rPr lang="pt-BR" sz="1400" dirty="0" smtClean="0">
                <a:cs typeface="Arial" pitchFamily="34" charset="0"/>
                <a:hlinkClick r:id="rId7" action="ppaction://hlinkfile"/>
              </a:rPr>
              <a:t>odel</a:t>
            </a:r>
            <a:r>
              <a:rPr lang="pt-BR" sz="1400" dirty="0" smtClean="0">
                <a:cs typeface="Arial" pitchFamily="34" charset="0"/>
              </a:rPr>
              <a:t>;</a:t>
            </a:r>
            <a:endParaRPr lang="pt-BR" sz="1400" dirty="0">
              <a:cs typeface="Arial" pitchFamily="34" charset="0"/>
            </a:endParaRP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8596" y="5301208"/>
            <a:ext cx="8215370" cy="1152128"/>
          </a:xfrm>
        </p:spPr>
        <p:txBody>
          <a:bodyPr/>
          <a:lstStyle/>
          <a:p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ProWay</a:t>
            </a:r>
            <a:r>
              <a:rPr lang="pt-BR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          Caio Renan Hobus                                                                       </a:t>
            </a:r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54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ço Reservado para Conteúdo 18"/>
          <p:cNvSpPr>
            <a:spLocks noGrp="1"/>
          </p:cNvSpPr>
          <p:nvPr>
            <p:ph idx="1"/>
          </p:nvPr>
        </p:nvSpPr>
        <p:spPr>
          <a:xfrm>
            <a:off x="467544" y="548680"/>
            <a:ext cx="818388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b="1" dirty="0" smtClean="0">
                <a:solidFill>
                  <a:srgbClr val="000000"/>
                </a:solidFill>
              </a:rPr>
              <a:t>Modelagem Banco de Dados</a:t>
            </a:r>
          </a:p>
          <a:p>
            <a:pPr marL="0" indent="0" algn="ctr">
              <a:buNone/>
            </a:pPr>
            <a:endParaRPr lang="pt-BR" sz="2400" b="1" dirty="0" smtClean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pt-BR" sz="12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pt-BR" sz="1200" dirty="0" smtClean="0">
                <a:cs typeface="Arial" pitchFamily="34" charset="0"/>
                <a:hlinkClick r:id="rId2" action="ppaction://hlinkfile"/>
              </a:rPr>
              <a:t>modelagem</a:t>
            </a:r>
            <a:r>
              <a:rPr lang="pt-BR" sz="1200" dirty="0" smtClean="0">
                <a:cs typeface="Arial" pitchFamily="34" charset="0"/>
              </a:rPr>
              <a:t>;</a:t>
            </a:r>
            <a:endParaRPr lang="pt-BR" sz="1200" dirty="0">
              <a:cs typeface="Arial" pitchFamily="34" charset="0"/>
            </a:endParaRP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8596" y="5301208"/>
            <a:ext cx="8215370" cy="1152128"/>
          </a:xfrm>
        </p:spPr>
        <p:txBody>
          <a:bodyPr/>
          <a:lstStyle/>
          <a:p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ProWay</a:t>
            </a:r>
            <a:r>
              <a:rPr lang="pt-BR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          Caio Renan Hobus                                                                       </a:t>
            </a:r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Fortic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38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err="1" smtClean="0"/>
              <a:t>Agradecimentos</a:t>
            </a:r>
            <a:endParaRPr lang="en-US" sz="1400" dirty="0"/>
          </a:p>
          <a:p>
            <a:pPr algn="just">
              <a:buNone/>
            </a:pPr>
            <a:endParaRPr lang="en-US" sz="1400" dirty="0"/>
          </a:p>
          <a:p>
            <a:pPr algn="just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Agradeço</a:t>
            </a:r>
            <a:r>
              <a:rPr lang="en-US" sz="1400" dirty="0" smtClean="0"/>
              <a:t> </a:t>
            </a:r>
            <a:r>
              <a:rPr lang="en-US" sz="1400" dirty="0" err="1" smtClean="0"/>
              <a:t>aos</a:t>
            </a:r>
            <a:r>
              <a:rPr lang="en-US" sz="1400" dirty="0" smtClean="0"/>
              <a:t> </a:t>
            </a:r>
            <a:r>
              <a:rPr lang="en-US" sz="1400" dirty="0" err="1" smtClean="0"/>
              <a:t>meus</a:t>
            </a:r>
            <a:r>
              <a:rPr lang="en-US" sz="1400" dirty="0" smtClean="0"/>
              <a:t> </a:t>
            </a:r>
            <a:r>
              <a:rPr lang="en-US" sz="1400" dirty="0" err="1" smtClean="0"/>
              <a:t>pais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terem</a:t>
            </a:r>
            <a:r>
              <a:rPr lang="en-US" sz="1400" dirty="0" smtClean="0"/>
              <a:t> me dado </a:t>
            </a:r>
            <a:r>
              <a:rPr lang="en-US" sz="1400" dirty="0" err="1" smtClean="0"/>
              <a:t>apoio</a:t>
            </a:r>
            <a:r>
              <a:rPr lang="en-US" sz="1400" dirty="0" smtClean="0"/>
              <a:t>, e a </a:t>
            </a:r>
            <a:r>
              <a:rPr lang="en-US" sz="1400" dirty="0" err="1" smtClean="0"/>
              <a:t>toda</a:t>
            </a:r>
            <a:r>
              <a:rPr lang="en-US" sz="1400" dirty="0" smtClean="0"/>
              <a:t> </a:t>
            </a:r>
            <a:r>
              <a:rPr lang="en-US" sz="1400" dirty="0" err="1" smtClean="0"/>
              <a:t>equipe</a:t>
            </a:r>
            <a:r>
              <a:rPr lang="en-US" sz="1400" dirty="0" smtClean="0"/>
              <a:t> da </a:t>
            </a:r>
            <a:r>
              <a:rPr lang="en-US" sz="1400" dirty="0" err="1" smtClean="0"/>
              <a:t>proway</a:t>
            </a:r>
            <a:r>
              <a:rPr lang="en-US" sz="1400" dirty="0" smtClean="0"/>
              <a:t>, </a:t>
            </a:r>
            <a:r>
              <a:rPr lang="en-US" sz="1400" dirty="0" err="1" smtClean="0"/>
              <a:t>fortic</a:t>
            </a:r>
            <a:endParaRPr lang="en-US" sz="1400" dirty="0"/>
          </a:p>
          <a:p>
            <a:pPr algn="just">
              <a:buNone/>
            </a:pP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ter</a:t>
            </a:r>
            <a:r>
              <a:rPr lang="en-US" sz="1400" dirty="0" smtClean="0"/>
              <a:t> me dado </a:t>
            </a:r>
            <a:r>
              <a:rPr lang="en-US" sz="1400" dirty="0" err="1" smtClean="0"/>
              <a:t>esta</a:t>
            </a:r>
            <a:r>
              <a:rPr lang="en-US" sz="1400" dirty="0" smtClean="0"/>
              <a:t> </a:t>
            </a:r>
            <a:r>
              <a:rPr lang="en-US" sz="1400" dirty="0" err="1" smtClean="0"/>
              <a:t>grande</a:t>
            </a:r>
            <a:r>
              <a:rPr lang="en-US" sz="1400" dirty="0" smtClean="0"/>
              <a:t> </a:t>
            </a:r>
            <a:r>
              <a:rPr lang="en-US" sz="1400" dirty="0" err="1" smtClean="0"/>
              <a:t>oportunidade</a:t>
            </a:r>
            <a:r>
              <a:rPr lang="en-US" sz="1400" dirty="0" smtClean="0"/>
              <a:t> de </a:t>
            </a:r>
            <a:r>
              <a:rPr lang="en-US" sz="1400" dirty="0" err="1" smtClean="0"/>
              <a:t>crescimento</a:t>
            </a:r>
            <a:r>
              <a:rPr lang="en-US" sz="1400" dirty="0" smtClean="0"/>
              <a:t> no </a:t>
            </a:r>
            <a:r>
              <a:rPr lang="en-US" sz="1400" dirty="0" err="1" smtClean="0"/>
              <a:t>mercado</a:t>
            </a:r>
            <a:r>
              <a:rPr lang="en-US" sz="1400" dirty="0" smtClean="0"/>
              <a:t> de </a:t>
            </a:r>
            <a:r>
              <a:rPr lang="en-US" sz="1400" dirty="0" err="1" smtClean="0"/>
              <a:t>trabalho</a:t>
            </a:r>
            <a:r>
              <a:rPr lang="en-US" sz="1400" dirty="0" smtClean="0"/>
              <a:t>.</a:t>
            </a:r>
          </a:p>
        </p:txBody>
      </p:sp>
      <p:sp>
        <p:nvSpPr>
          <p:cNvPr id="6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428596" y="5949280"/>
            <a:ext cx="8215370" cy="504056"/>
          </a:xfrm>
        </p:spPr>
        <p:txBody>
          <a:bodyPr/>
          <a:lstStyle/>
          <a:p>
            <a:r>
              <a:rPr lang="pt-BR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ProWay</a:t>
            </a:r>
            <a:r>
              <a:rPr lang="pt-B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                                     Caio Renan Hobus                                                                       </a:t>
            </a:r>
            <a:r>
              <a:rPr lang="pt-BR" b="1" dirty="0" err="1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Fortic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5309</TotalTime>
  <Words>86</Words>
  <Application>Microsoft Office PowerPoint</Application>
  <PresentationFormat>Apresentação na tela (4:3)</PresentationFormat>
  <Paragraphs>59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Aspecto</vt:lpstr>
      <vt:lpstr>Cliente de E-Mail 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e Algoritmo</dc:title>
  <dc:creator>jymmy</dc:creator>
  <cp:lastModifiedBy>Caio</cp:lastModifiedBy>
  <cp:revision>591</cp:revision>
  <dcterms:created xsi:type="dcterms:W3CDTF">2011-01-01T19:46:42Z</dcterms:created>
  <dcterms:modified xsi:type="dcterms:W3CDTF">2011-07-25T13:59:17Z</dcterms:modified>
</cp:coreProperties>
</file>