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431" r:id="rId2"/>
    <p:sldId id="432" r:id="rId3"/>
    <p:sldId id="454" r:id="rId4"/>
    <p:sldId id="455" r:id="rId5"/>
    <p:sldId id="456" r:id="rId6"/>
    <p:sldId id="457" r:id="rId7"/>
    <p:sldId id="462" r:id="rId8"/>
    <p:sldId id="458" r:id="rId9"/>
    <p:sldId id="459" r:id="rId10"/>
    <p:sldId id="460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4" r:id="rId20"/>
    <p:sldId id="471" r:id="rId21"/>
    <p:sldId id="448" r:id="rId22"/>
    <p:sldId id="473" r:id="rId23"/>
  </p:sldIdLst>
  <p:sldSz cx="9144000" cy="6858000" type="screen4x3"/>
  <p:notesSz cx="6648450" cy="97805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23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6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9D70D71-432D-5F78-27E3-AAEDAB18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BC978CD7-06F1-1123-E11E-C097D53BB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19802DEF-F264-DA4A-38C5-BD3C75D8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814F8CC-5292-92A7-FFC2-1372BB63463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25675B9-75F2-2456-1238-DB89B04A09E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6555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0B69EB8-699F-ABFC-EBBF-58BF81E5CE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9475" y="733425"/>
            <a:ext cx="4886325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5CEFEF9-A226-BD90-0D3C-3F20FCA144D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5163" y="4646613"/>
            <a:ext cx="5313362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19A818A6-BF11-09BF-5408-B09E801C4F3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B72E1258-6C31-A565-B313-F91A7FBC52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6555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8F0ED960-E916-D447-A884-3FA36D1DA3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83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17CD46A-5F5E-83F0-6BB5-512E574075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DCEF3B-BC77-D84E-9933-5E1EDED5B7E7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A07AE40C-B14E-D7C0-4E77-0847F03BF4D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5DB6B55-89F9-A777-D8F2-D190DDB17F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ln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4E27884-57B3-0A98-3B07-CE83457D71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92E244-109E-0648-A05B-5CF08281CD99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21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FE1DC0A4-7548-59C2-14C8-B39C4D3752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063A04DE-8AD0-90D1-CF4A-62509EDD0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942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17CD46A-5F5E-83F0-6BB5-512E574075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DCEF3B-BC77-D84E-9933-5E1EDED5B7E7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22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A07AE40C-B14E-D7C0-4E77-0847F03BF4D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5DB6B55-89F9-A777-D8F2-D190DDB17F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ln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CD411D-5676-9D41-C896-7AE397A203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EB7061-6E4B-4D9E-96D0-338CB3513EA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857138-4BB6-B644-EF5C-034F8E0FAD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33D09-10C3-0E4D-B669-02C34CEF196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26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F28415-56C3-9B67-6932-2E24146833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86A4A8-D175-62C0-CF4C-43B754A76EF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3A64F3-5C6D-6E77-1B1A-D710F609CC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6206B-E50B-6F4F-B963-D402DAD89F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65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125" y="798513"/>
            <a:ext cx="2170113" cy="53308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8513"/>
            <a:ext cx="6359525" cy="53308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B0F224-9604-BABB-65DC-64BDD163837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E8BD96-3051-40AA-DBD6-9BD4FBD36D8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070B85-16A8-6847-519A-9214B3EC62E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0C90F-A7ED-AC44-AF44-80B5ADD3B0B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280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798513"/>
            <a:ext cx="7375525" cy="18002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55F8D-E21F-1EF3-F95C-A9B342A0F3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0AFDA-AA18-594C-551C-6518ED04A5F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14EDC-359E-6AC6-366A-CC415B28A0C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8B331-A3D2-A943-B78D-8078FC55D65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74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18EE19-72A0-B236-0BFB-D566649390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98C299-F955-E65F-C05D-8D48887062A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61D594-72D1-7324-4580-93864AA950E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B1FF1-5FA1-F242-9AF6-CDC1BD309E5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906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C3F917-11B2-261C-1F51-400409A3B9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3A170D-58F5-8263-06DE-A1D268C34A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D3F2F0-A4B9-D723-5EB5-E8B327ED4E3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78387-AE60-584D-9A78-65D49FBF31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80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F5BE2A-C839-5B9A-E4E8-49D0730C06B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E36F4D-5529-5A5A-7F80-45B913BB5BF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045B73-ADA3-C463-CDF4-33C23B8FC7B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43C55-3AA1-9142-B5BD-8FD31A01A5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213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C6309A-5EE1-805C-ABA4-329CB730B58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C5D53D0-66EC-4439-3F3F-98553F3450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89DE9F2-C7F8-5C19-18C4-CB8E945491F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25FB-A977-1B40-8287-4CD74F2191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76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7B750-3C43-78E3-C3AA-4A9DC7CD7E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85DA6-208A-3E76-3F2D-2C3A0E3951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5BDF8-18F3-8067-5788-BABCF990B7D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CBF7C-6E4A-DF45-98FA-767ED82A023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36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396FD7-BF71-CCAC-6D06-7C4F572C46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991472-AEA2-23EF-CC7F-0F732478A5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A61C79-840F-72F8-323F-3CA33D95B4F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AA8A5-AE11-FE4E-94AC-D7502C111EC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65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1AE6B8-19EF-C51D-8AA6-029B8E31A96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48E9A3-BA57-D320-0814-4D2CF04544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1A011EC-4405-A5C4-660A-8D2C78116B9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80154-59E8-B54C-92CD-B4C062A49D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25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97368-57B3-05F9-837A-72190DED3C7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FD864D-EA20-A560-29D7-D4B39DB4936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DA54B7-A1FD-A02E-DA9D-5B922928B3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CA666-453F-3043-BD0E-0DE89B2F8E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777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64598F8-8DEB-9251-62D5-50402EA7A28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387475" y="6357938"/>
            <a:ext cx="19002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7F10F98-202D-1778-E1AE-1D942FFEF38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722688" y="6357938"/>
            <a:ext cx="226695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07F52C1-1014-936D-7099-5A79FE955E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64300" y="6361113"/>
            <a:ext cx="19018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</a:defRPr>
            </a:lvl1pPr>
          </a:lstStyle>
          <a:p>
            <a:fld id="{57608E35-8870-8B47-B74F-3B4DC2535EC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B570CA-30D1-30CE-13D3-599BE20D6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798513"/>
            <a:ext cx="7375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45D08576-86C6-CD96-EAC2-5AFA50F9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924175"/>
            <a:ext cx="1924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I BOOT</a:t>
            </a:r>
          </a:p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Xanxerê - SC</a:t>
            </a:r>
          </a:p>
          <a:p>
            <a:pPr>
              <a:buFont typeface="Times New Roman" charset="0"/>
              <a:buNone/>
              <a:defRPr/>
            </a:pPr>
            <a:endParaRPr lang="pt-BR" b="1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8B5CD5B-A357-2880-0679-2043C197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989138"/>
            <a:ext cx="8651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9AC5898C-9AA5-82D7-A889-98D197EDF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8527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C7079E7B-768D-DEAA-1B3E-642BE1438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grpSp>
        <p:nvGrpSpPr>
          <p:cNvPr id="1034" name="Grupo 14">
            <a:extLst>
              <a:ext uri="{FF2B5EF4-FFF2-40B4-BE49-F238E27FC236}">
                <a16:creationId xmlns:a16="http://schemas.microsoft.com/office/drawing/2014/main" id="{F78C8588-F2DF-7A6B-B91B-4EBE893E0F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1036" name="Rectangle 2">
              <a:extLst>
                <a:ext uri="{FF2B5EF4-FFF2-40B4-BE49-F238E27FC236}">
                  <a16:creationId xmlns:a16="http://schemas.microsoft.com/office/drawing/2014/main" id="{92F7C23D-B44A-FA3E-1D45-02107B5520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1037" name="Object 2">
              <a:extLst>
                <a:ext uri="{FF2B5EF4-FFF2-40B4-BE49-F238E27FC236}">
                  <a16:creationId xmlns:a16="http://schemas.microsoft.com/office/drawing/2014/main" id="{D3245756-B6C6-F47A-5DD9-7774D704230F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089400" imgH="1346200" progId="">
                    <p:embed/>
                  </p:oleObj>
                </mc:Choice>
                <mc:Fallback>
                  <p:oleObj r:id="rId14" imgW="4089400" imgH="1346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Conector reto 12">
            <a:extLst>
              <a:ext uri="{FF2B5EF4-FFF2-40B4-BE49-F238E27FC236}">
                <a16:creationId xmlns:a16="http://schemas.microsoft.com/office/drawing/2014/main" id="{D7E9742B-9065-45CA-6C73-A3E76BF8DDBE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2pPr>
      <a:lvl3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3pPr>
      <a:lvl4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4pPr>
      <a:lvl5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6pPr>
      <a:lvl7pPr marL="29718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7pPr>
      <a:lvl8pPr marL="34290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8pPr>
      <a:lvl9pPr marL="38862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0EC2511B-23F8-9039-CFB4-55F54319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8C6E5C95-CC87-FB33-A06B-1807D09E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85000"/>
              </a:lnSpc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4000" b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Compartilhando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projetos utilizando um </a:t>
            </a:r>
            <a:r>
              <a:rPr lang="pt-BR" sz="4000" b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VCS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(</a:t>
            </a:r>
            <a:r>
              <a:rPr lang="pt-BR" sz="4000" b="1" dirty="0" err="1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Version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pt-BR" sz="4000" b="1" dirty="0" err="1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Control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System)</a:t>
            </a:r>
            <a:endParaRPr lang="pt-BR" sz="4000" b="1" dirty="0">
              <a:solidFill>
                <a:srgbClr val="FF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33576006-ABB0-C1EE-5B8C-185210A50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  <a:cs typeface="ＭＳ Ｐゴシック" charset="0"/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@robisonbrito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9B03-FBD7-4A7B-DF6B-01D9F60E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Compartilhando o Projeto no 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1A9CAE-85D8-3977-30DF-648EEB0D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96886"/>
            <a:ext cx="4752528" cy="43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E1DF4-4B35-2F3E-2458-594AA77C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do projeto e usuário do 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D0CA86-2742-9329-CA3B-8A995D74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8880"/>
            <a:ext cx="7772400" cy="4007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C8A3678-9976-66F2-27E4-21FB740FD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" y="4976992"/>
            <a:ext cx="424545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567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D55B-087A-E681-FAF7-008E2508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arquivos para o </a:t>
            </a:r>
            <a:r>
              <a:rPr lang="pt-BR" dirty="0" err="1"/>
              <a:t>Commit</a:t>
            </a:r>
            <a:r>
              <a:rPr lang="pt-BR" dirty="0"/>
              <a:t>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58B7BB-AA20-1685-686D-199121B6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348880"/>
            <a:ext cx="4966320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80141-3818-4538-8E48-1EE90E91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submetido na plataforma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07C2E-365A-5CE5-C222-19CA85D6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772400" cy="20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275F0-66A3-B7EE-DF62-FCB81896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C7BDC8-438D-27EB-385C-221BDE45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8528"/>
            <a:ext cx="7772400" cy="412146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D21C208-9F32-BA2E-9229-22A6D317B7F9}"/>
              </a:ext>
            </a:extLst>
          </p:cNvPr>
          <p:cNvCxnSpPr/>
          <p:nvPr/>
        </p:nvCxnSpPr>
        <p:spPr bwMode="auto">
          <a:xfrm>
            <a:off x="251520" y="1698625"/>
            <a:ext cx="864096" cy="1586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197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056A-2117-6324-704C-446DC7CE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1" y="798513"/>
            <a:ext cx="8167638" cy="1800225"/>
          </a:xfrm>
        </p:spPr>
        <p:txBody>
          <a:bodyPr/>
          <a:lstStyle/>
          <a:p>
            <a:r>
              <a:rPr lang="pt-BR" dirty="0"/>
              <a:t>Submetendo novas alterações – </a:t>
            </a:r>
            <a:r>
              <a:rPr lang="pt-BR" dirty="0" err="1"/>
              <a:t>Commit</a:t>
            </a:r>
            <a:r>
              <a:rPr lang="pt-BR" dirty="0"/>
              <a:t>/</a:t>
            </a:r>
            <a:r>
              <a:rPr lang="pt-BR" dirty="0" err="1"/>
              <a:t>Push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609D36-9CAA-FF35-B0EF-C1C063D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04304"/>
            <a:ext cx="7772400" cy="163745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2EF568D-5B7E-B739-F7EF-5041F1F57E17}"/>
              </a:ext>
            </a:extLst>
          </p:cNvPr>
          <p:cNvCxnSpPr/>
          <p:nvPr/>
        </p:nvCxnSpPr>
        <p:spPr bwMode="auto">
          <a:xfrm>
            <a:off x="2771800" y="2372256"/>
            <a:ext cx="1368152" cy="7920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E72268A-5CEF-A3E4-08E1-F9BCBA163C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236296" y="2372256"/>
            <a:ext cx="720080" cy="7920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52F71604-D635-32E3-BC04-D9DBB392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665585"/>
            <a:ext cx="3024336" cy="198601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900C057-D820-746A-793A-CA9D0BF864D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9497" y="5663443"/>
            <a:ext cx="720080" cy="7920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289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536DC-E5C7-4C0D-E26F-38FE81C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Recuperando um projeto do GitHub via Download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0BCDAC-C9B5-E84A-36BA-C87E0197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2896"/>
            <a:ext cx="7772400" cy="41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85311-976A-1A60-F8ED-D70A7FA6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um projeto no computador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74A224-F930-3D9E-782C-4D9DA338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96952"/>
            <a:ext cx="7772400" cy="2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2CDE-B2B4-8729-543B-04229FC7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projeto pelo Link do 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B45B35-4555-2BC3-4BC5-4D4494E3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54682"/>
            <a:ext cx="7772400" cy="38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85311-976A-1A60-F8ED-D70A7FA6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um projeto no computador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74A224-F930-3D9E-782C-4D9DA338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96952"/>
            <a:ext cx="7772400" cy="2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>
            <a:extLst>
              <a:ext uri="{FF2B5EF4-FFF2-40B4-BE49-F238E27FC236}">
                <a16:creationId xmlns:a16="http://schemas.microsoft.com/office/drawing/2014/main" id="{0827814D-25E5-B039-B2E0-E73771A31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512763"/>
            <a:ext cx="7375525" cy="1800225"/>
          </a:xfrm>
        </p:spPr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pt-BR" sz="2800" dirty="0"/>
              <a:t>Para esta aula, vamos compartilhar o projeto da semana passada</a:t>
            </a:r>
          </a:p>
        </p:txBody>
      </p:sp>
      <p:sp>
        <p:nvSpPr>
          <p:cNvPr id="238599" name="Rectangle 7">
            <a:extLst>
              <a:ext uri="{FF2B5EF4-FFF2-40B4-BE49-F238E27FC236}">
                <a16:creationId xmlns:a16="http://schemas.microsoft.com/office/drawing/2014/main" id="{8C872A50-3CD1-B3F0-D540-E0D85E5DD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581" y="1824404"/>
            <a:ext cx="8224838" cy="4524375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pt-BR" altLang="pt-BR" dirty="0"/>
              <a:t>PLPC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pt-BR" altLang="pt-BR" dirty="0"/>
              <a:t>E-mail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pt-BR" altLang="pt-BR" dirty="0"/>
              <a:t>Nuvem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pt-BR" altLang="pt-BR" dirty="0"/>
              <a:t>Quem tem a última versão?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pt-BR" altLang="pt-BR" dirty="0"/>
              <a:t>Quem foi o último a atualizar?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pt-BR" altLang="pt-BR" dirty="0"/>
              <a:t>Quantas versões diferentes do código tem?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pt-BR" altLang="pt-BR" dirty="0"/>
              <a:t>Mantemos o código do Ricardo ou o código do Rudinei?</a:t>
            </a:r>
          </a:p>
          <a:p>
            <a:pPr>
              <a:buFont typeface="Times New Roman" panose="02020603050405020304" pitchFamily="18" charset="0"/>
              <a:buChar char="•"/>
            </a:pPr>
            <a:endParaRPr lang="pt-BR" altLang="pt-BR" b="1" dirty="0"/>
          </a:p>
          <a:p>
            <a:pPr>
              <a:buFont typeface="Times New Roman" panose="02020603050405020304" pitchFamily="18" charset="0"/>
              <a:buChar char="•"/>
            </a:pPr>
            <a:endParaRPr lang="pt-BR" alt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C4CC07-CF61-C767-AD1A-FE4A38CA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3732"/>
            <a:ext cx="1907704" cy="19642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B8E6E-9F56-087C-4423-FDEF29E1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um </a:t>
            </a:r>
            <a:r>
              <a:rPr lang="pt-BR" dirty="0" err="1"/>
              <a:t>commit</a:t>
            </a:r>
            <a:r>
              <a:rPr lang="pt-BR" dirty="0"/>
              <a:t>/</a:t>
            </a:r>
            <a:r>
              <a:rPr lang="pt-BR" dirty="0" err="1"/>
              <a:t>push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A582B9-FC25-6D4D-B53B-D7C38CCC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8880"/>
            <a:ext cx="7772400" cy="42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4A16850-03D9-A03B-F7CF-6A6357D72C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244474"/>
            <a:ext cx="6781800" cy="1143001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4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Dúvidas</a:t>
            </a:r>
          </a:p>
        </p:txBody>
      </p:sp>
      <p:sp>
        <p:nvSpPr>
          <p:cNvPr id="34818" name="Oval 2">
            <a:extLst>
              <a:ext uri="{FF2B5EF4-FFF2-40B4-BE49-F238E27FC236}">
                <a16:creationId xmlns:a16="http://schemas.microsoft.com/office/drawing/2014/main" id="{210E1B6B-E159-2AED-F39A-917C0784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060575"/>
            <a:ext cx="1008063" cy="5048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E58D536-7F7D-9AD5-2F4A-2AD82CC9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1738313"/>
            <a:ext cx="66675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66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AECFD081-BA1E-8613-F61D-F89DB6DE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69988"/>
            <a:ext cx="8280400" cy="53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1" name="Text Box 5">
            <a:extLst>
              <a:ext uri="{FF2B5EF4-FFF2-40B4-BE49-F238E27FC236}">
                <a16:creationId xmlns:a16="http://schemas.microsoft.com/office/drawing/2014/main" id="{5D9B0D74-C33F-B602-18E2-4776D252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539750"/>
            <a:ext cx="9001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sz="15000">
                <a:cs typeface="ＭＳ Ｐゴシック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0EC2511B-23F8-9039-CFB4-55F54319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8C6E5C95-CC87-FB33-A06B-1807D09E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85000"/>
              </a:lnSpc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4000" b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Compartilhando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projetos utilizando um </a:t>
            </a:r>
            <a:r>
              <a:rPr lang="pt-BR" sz="4000" b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VCS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(</a:t>
            </a:r>
            <a:r>
              <a:rPr lang="pt-BR" sz="4000" b="1" dirty="0" err="1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Version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pt-BR" sz="4000" b="1" dirty="0" err="1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Control</a:t>
            </a:r>
            <a:r>
              <a:rPr lang="pt-BR" sz="40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 System)</a:t>
            </a:r>
            <a:endParaRPr lang="pt-BR" sz="4000" b="1" dirty="0">
              <a:solidFill>
                <a:srgbClr val="FF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33576006-ABB0-C1EE-5B8C-185210A50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  <a:cs typeface="ＭＳ Ｐゴシック" charset="0"/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@robisonbrito</a:t>
            </a:r>
          </a:p>
        </p:txBody>
      </p:sp>
    </p:spTree>
    <p:extLst>
      <p:ext uri="{BB962C8B-B14F-4D97-AF65-F5344CB8AC3E}">
        <p14:creationId xmlns:p14="http://schemas.microsoft.com/office/powerpoint/2010/main" val="2171321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77C5-0F35-3C54-E165-DF82EBE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Version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System disponíveis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E960B-004C-EF72-537B-61D5E537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4838" cy="36364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Subver</a:t>
            </a:r>
            <a:r>
              <a:rPr lang="bg-BG" dirty="0"/>
              <a:t>s</a:t>
            </a:r>
            <a:r>
              <a:rPr lang="pt-BR" dirty="0" err="1"/>
              <a:t>ion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Mercurial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Servidor próprio</a:t>
            </a:r>
          </a:p>
        </p:txBody>
      </p:sp>
    </p:spTree>
    <p:extLst>
      <p:ext uri="{BB962C8B-B14F-4D97-AF65-F5344CB8AC3E}">
        <p14:creationId xmlns:p14="http://schemas.microsoft.com/office/powerpoint/2010/main" val="174747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DDCFD-D48E-5ADE-24BD-EECA3D17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4A872-C032-C0E6-AF8F-A1A4779D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4838" cy="3708450"/>
          </a:xfrm>
        </p:spPr>
        <p:txBody>
          <a:bodyPr/>
          <a:lstStyle/>
          <a:p>
            <a:pPr algn="ctr"/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O GitHub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é uma plataforma de desenvolvimento colaborativo que aloja projetos na nuvem utilizando o sistema de controle de versões chamado </a:t>
            </a:r>
            <a:r>
              <a:rPr lang="pt-BR" b="0" i="0" dirty="0" err="1">
                <a:solidFill>
                  <a:srgbClr val="040C28"/>
                </a:solidFill>
                <a:effectLst/>
                <a:latin typeface="Google Sans"/>
              </a:rPr>
              <a:t>Git</a:t>
            </a:r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219833-846D-0282-0084-E54647B0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645024"/>
            <a:ext cx="1930400" cy="177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C544FD-E9C0-6D10-661A-3CF4F569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45" y="5322639"/>
            <a:ext cx="2413347" cy="1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353F4-A9F3-32EE-266D-AB133DE0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conta no GitHub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2A1003-7743-9567-0BA9-2712BADD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76872"/>
            <a:ext cx="7772400" cy="41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CCD7E-78CA-DAFF-7A04-C580AFBD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Logar</a:t>
            </a:r>
            <a:r>
              <a:rPr lang="pt-BR" dirty="0"/>
              <a:t> e configurar os dados pessoais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6CAC72-A757-94B2-967C-872F0C58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8880"/>
            <a:ext cx="7772400" cy="3955447"/>
          </a:xfrm>
          <a:prstGeom prst="rect">
            <a:avLst/>
          </a:prstGeom>
        </p:spPr>
      </p:pic>
      <p:sp>
        <p:nvSpPr>
          <p:cNvPr id="3" name="Rosto Feliz 2">
            <a:extLst>
              <a:ext uri="{FF2B5EF4-FFF2-40B4-BE49-F238E27FC236}">
                <a16:creationId xmlns:a16="http://schemas.microsoft.com/office/drawing/2014/main" id="{8AABB6E4-0B1C-2AEF-3CE3-F847A22054BA}"/>
              </a:ext>
            </a:extLst>
          </p:cNvPr>
          <p:cNvSpPr/>
          <p:nvPr/>
        </p:nvSpPr>
        <p:spPr bwMode="auto">
          <a:xfrm>
            <a:off x="1115616" y="3140968"/>
            <a:ext cx="1800200" cy="1656184"/>
          </a:xfrm>
          <a:prstGeom prst="smileyF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84D434-E4EA-B70A-363E-FDB1566FA0A4}"/>
              </a:ext>
            </a:extLst>
          </p:cNvPr>
          <p:cNvSpPr txBox="1"/>
          <p:nvPr/>
        </p:nvSpPr>
        <p:spPr>
          <a:xfrm>
            <a:off x="2339752" y="6291751"/>
            <a:ext cx="4979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https://</a:t>
            </a:r>
            <a:r>
              <a:rPr lang="pt-BR" b="1" dirty="0" err="1">
                <a:solidFill>
                  <a:schemeClr val="tx1"/>
                </a:solidFill>
              </a:rPr>
              <a:t>github.com</a:t>
            </a:r>
            <a:r>
              <a:rPr lang="pt-BR" b="1" dirty="0">
                <a:solidFill>
                  <a:schemeClr val="tx1"/>
                </a:solidFill>
              </a:rPr>
              <a:t>/</a:t>
            </a:r>
            <a:r>
              <a:rPr lang="pt-BR" b="1" dirty="0" err="1">
                <a:solidFill>
                  <a:schemeClr val="tx1"/>
                </a:solidFill>
              </a:rPr>
              <a:t>robisoncrisbrito</a:t>
            </a:r>
            <a:r>
              <a:rPr lang="pt-BR" b="1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40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D8D5-0C26-A274-6FF0-F000CC0E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Client</a:t>
            </a:r>
            <a:r>
              <a:rPr lang="pt-BR" dirty="0"/>
              <a:t> do </a:t>
            </a:r>
            <a:r>
              <a:rPr lang="pt-BR" dirty="0" err="1"/>
              <a:t>Github</a:t>
            </a:r>
            <a:r>
              <a:rPr lang="pt-BR" dirty="0"/>
              <a:t> no ambiente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A6624F-4CB1-B0B8-602E-8AB44DCA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44687"/>
            <a:ext cx="7772400" cy="3614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C399A3-82DB-C03B-8ACD-FB193547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028524"/>
            <a:ext cx="2998986" cy="15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2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62946-CC6A-99C0-5EEE-5E845FF4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Escolhendo o VCS no Android Studio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617D8E-1FB3-88AC-DB96-95F18EED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80928"/>
            <a:ext cx="7772400" cy="17237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D49B13-5634-48C7-06E9-C04826E1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823484"/>
            <a:ext cx="6372820" cy="17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46C71-0058-4950-3EA0-3A10736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 de sincronizar o 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B24AE5-A2B5-493B-9B61-7B421B24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3573370" cy="414908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C4DE891-9EB2-8CD0-F710-DDC428C48038}"/>
              </a:ext>
            </a:extLst>
          </p:cNvPr>
          <p:cNvCxnSpPr/>
          <p:nvPr/>
        </p:nvCxnSpPr>
        <p:spPr bwMode="auto">
          <a:xfrm flipH="1">
            <a:off x="2555776" y="2708920"/>
            <a:ext cx="3312368" cy="7200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AECDC11-CEDA-F83E-5CA4-8159867E580E}"/>
              </a:ext>
            </a:extLst>
          </p:cNvPr>
          <p:cNvCxnSpPr/>
          <p:nvPr/>
        </p:nvCxnSpPr>
        <p:spPr bwMode="auto">
          <a:xfrm flipH="1">
            <a:off x="2555776" y="3333382"/>
            <a:ext cx="3312368" cy="7200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E0E0104-7959-016E-86A1-5F1F90B9414F}"/>
              </a:ext>
            </a:extLst>
          </p:cNvPr>
          <p:cNvCxnSpPr/>
          <p:nvPr/>
        </p:nvCxnSpPr>
        <p:spPr bwMode="auto">
          <a:xfrm flipH="1">
            <a:off x="2555776" y="4677925"/>
            <a:ext cx="3312368" cy="7200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5881028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Georgia"/>
        <a:ea typeface="ＭＳ Ｐゴシック"/>
        <a:cs typeface=""/>
      </a:majorFont>
      <a:minorFont>
        <a:latin typeface="NimbusSanL-BoldC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18630</TotalTime>
  <Words>229</Words>
  <Application>Microsoft Macintosh PowerPoint</Application>
  <PresentationFormat>Apresentação na tela (4:3)</PresentationFormat>
  <Paragraphs>46</Paragraphs>
  <Slides>22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Georgia</vt:lpstr>
      <vt:lpstr>Google Sans</vt:lpstr>
      <vt:lpstr>NimbusSanL-BoldCond</vt:lpstr>
      <vt:lpstr>Times New Roman</vt:lpstr>
      <vt:lpstr>1_Design padrão</vt:lpstr>
      <vt:lpstr>Apresentação do PowerPoint</vt:lpstr>
      <vt:lpstr>Para esta aula, vamos compartilhar o projeto da semana passada</vt:lpstr>
      <vt:lpstr>Version Control System disponíveis hoje</vt:lpstr>
      <vt:lpstr>GitHub</vt:lpstr>
      <vt:lpstr>Criando uma conta no GitHub</vt:lpstr>
      <vt:lpstr>Logar e configurar os dados pessoais</vt:lpstr>
      <vt:lpstr>Instalando o Client do Github no ambiente</vt:lpstr>
      <vt:lpstr>Escolhendo o VCS no Android Studio</vt:lpstr>
      <vt:lpstr>Necessidade de sincronizar o código</vt:lpstr>
      <vt:lpstr>Compartilhando o Projeto no GitHub</vt:lpstr>
      <vt:lpstr>Detalhes do projeto e usuário do GitHub</vt:lpstr>
      <vt:lpstr>Selecionando arquivos para o Commit inicial</vt:lpstr>
      <vt:lpstr>Projeto submetido na plataforma</vt:lpstr>
      <vt:lpstr>Alterando o projeto</vt:lpstr>
      <vt:lpstr>Submetendo novas alterações – Commit/Push</vt:lpstr>
      <vt:lpstr>Recuperando um projeto do GitHub via Download</vt:lpstr>
      <vt:lpstr>Abrindo um projeto no computador</vt:lpstr>
      <vt:lpstr>Abrindo o projeto pelo Link do GitHub</vt:lpstr>
      <vt:lpstr>Abrindo um projeto no computador</vt:lpstr>
      <vt:lpstr>Fazendo um commit/push</vt:lpstr>
      <vt:lpstr>Dúvidas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2 MICRO EDITION</dc:title>
  <dc:creator>Robison Cris Brito</dc:creator>
  <cp:lastModifiedBy>Robison Cris Brito</cp:lastModifiedBy>
  <cp:revision>234</cp:revision>
  <cp:lastPrinted>2016-03-16T20:01:50Z</cp:lastPrinted>
  <dcterms:created xsi:type="dcterms:W3CDTF">2004-10-18T13:37:15Z</dcterms:created>
  <dcterms:modified xsi:type="dcterms:W3CDTF">2023-09-14T00:08:02Z</dcterms:modified>
</cp:coreProperties>
</file>