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3" r:id="rId2"/>
    <p:sldId id="274" r:id="rId3"/>
    <p:sldId id="256" r:id="rId4"/>
    <p:sldId id="275" r:id="rId5"/>
    <p:sldId id="257" r:id="rId6"/>
    <p:sldId id="259" r:id="rId7"/>
    <p:sldId id="260" r:id="rId8"/>
    <p:sldId id="261" r:id="rId9"/>
    <p:sldId id="276" r:id="rId10"/>
    <p:sldId id="263" r:id="rId11"/>
    <p:sldId id="264" r:id="rId12"/>
    <p:sldId id="265" r:id="rId13"/>
    <p:sldId id="266" r:id="rId14"/>
    <p:sldId id="284" r:id="rId15"/>
    <p:sldId id="267" r:id="rId16"/>
    <p:sldId id="281" r:id="rId17"/>
    <p:sldId id="282" r:id="rId18"/>
    <p:sldId id="278" r:id="rId19"/>
    <p:sldId id="283" r:id="rId20"/>
    <p:sldId id="285" r:id="rId21"/>
    <p:sldId id="279" r:id="rId22"/>
    <p:sldId id="280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82F3-9314-2D4A-8FAE-C98C2EBD45C0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904A-45A7-4343-A7BA-94378461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0E2EE9-2929-2B44-82B3-67756EC0364B}" type="slidenum">
              <a:rPr lang="pt-BR"/>
              <a:pPr>
                <a:defRPr/>
              </a:pPr>
              <a:t>1</a:t>
            </a:fld>
            <a:endParaRPr lang="pt-BR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8" y="4344179"/>
            <a:ext cx="5482470" cy="411413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F64B50F-2225-EE4B-A35F-9EFB62E2FC10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8" y="4344179"/>
            <a:ext cx="5482470" cy="420169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E792C26-9AF6-0946-BBC7-ACAABFCE01CC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8" y="4344179"/>
            <a:ext cx="5482470" cy="411413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0E2EE9-2929-2B44-82B3-67756EC0364B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8" y="4344179"/>
            <a:ext cx="5482470" cy="411413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798513"/>
            <a:ext cx="7375525" cy="18002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C2DD5-2EB4-1B42-A30C-C68DBBF14B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0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9204-4022-D047-893D-9F938F759948}" type="datetimeFigureOut">
              <a:rPr lang="en-US" smtClean="0"/>
              <a:t>26/08/23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F8A66-69A1-AD49-9CA7-A4DAFEB57F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0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bg-BG" sz="4000" b="1" dirty="0" smtClean="0">
                <a:solidFill>
                  <a:srgbClr val="FF0000"/>
                </a:solidFill>
                <a:latin typeface="Georgia" charset="0"/>
              </a:rPr>
              <a:t>Primeiro programa Kotlin  </a:t>
            </a:r>
          </a:p>
          <a:p>
            <a:pPr algn="ctr">
              <a:lnSpc>
                <a:spcPct val="8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bg-BG" sz="4000" b="1" dirty="0" smtClean="0">
                <a:solidFill>
                  <a:srgbClr val="003366"/>
                </a:solidFill>
                <a:latin typeface="Georgia" charset="0"/>
                <a:cs typeface="+mn-cs"/>
              </a:rPr>
              <a:t>com ConstraintLayout em Android</a:t>
            </a:r>
            <a:endParaRPr lang="pt-BR" sz="4000" b="1" dirty="0">
              <a:solidFill>
                <a:srgbClr val="FF0000"/>
              </a:solidFill>
              <a:latin typeface="Georgia" charset="0"/>
              <a:cs typeface="+mn-cs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pt-BR" sz="2800" b="1" smtClean="0">
                <a:solidFill>
                  <a:srgbClr val="000000"/>
                </a:solidFill>
                <a:cs typeface="+mn-cs"/>
              </a:rPr>
              <a:t>Robison Cris Brito</a:t>
            </a:r>
          </a:p>
          <a:p>
            <a:pPr algn="ctr">
              <a:defRPr/>
            </a:pPr>
            <a:r>
              <a:rPr lang="pt-BR" sz="2600" b="1" i="1" smtClean="0">
                <a:solidFill>
                  <a:srgbClr val="000000"/>
                </a:solidFill>
                <a:cs typeface="+mn-cs"/>
              </a:rPr>
              <a:t>robison@utfpr.edu.br</a:t>
            </a:r>
          </a:p>
          <a:p>
            <a:pPr algn="ctr">
              <a:defRPr/>
            </a:pPr>
            <a:r>
              <a:rPr lang="pt-BR" sz="2600" b="1" i="1" smtClean="0">
                <a:solidFill>
                  <a:srgbClr val="000000"/>
                </a:solidFill>
                <a:cs typeface="+mn-cs"/>
              </a:rPr>
              <a:t>@robisonbrito</a:t>
            </a:r>
          </a:p>
        </p:txBody>
      </p:sp>
    </p:spTree>
    <p:extLst>
      <p:ext uri="{BB962C8B-B14F-4D97-AF65-F5344CB8AC3E}">
        <p14:creationId xmlns:p14="http://schemas.microsoft.com/office/powerpoint/2010/main" val="28183878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095500"/>
            <a:ext cx="652780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1332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Button alinhado abaixo do resultado, abaixo do Resultado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7810" y="6221250"/>
            <a:ext cx="2583010" cy="14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273300"/>
            <a:ext cx="6210300" cy="231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1332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Sparece após o calcular, na mesma linha do calcular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7810" y="6221250"/>
            <a:ext cx="3796026" cy="14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120900"/>
            <a:ext cx="5727700" cy="2616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1332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Button alinhado após o space</a:t>
            </a:r>
            <a:endParaRPr lang="en-US" sz="3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751123" y="6209111"/>
            <a:ext cx="2197284" cy="12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1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57828"/>
            <a:ext cx="7505700" cy="400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1332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Warnings da plataforma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521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1278"/>
            <a:ext cx="8229600" cy="1143000"/>
          </a:xfrm>
        </p:spPr>
        <p:txBody>
          <a:bodyPr/>
          <a:lstStyle/>
          <a:p>
            <a:r>
              <a:rPr lang="bg-BG" dirty="0" smtClean="0"/>
              <a:t>Correções importantes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9083"/>
            <a:ext cx="33655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59781"/>
            <a:ext cx="3683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7971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Codificação do primeiro código Kotlin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77" y="1765099"/>
            <a:ext cx="5245100" cy="207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20" y="3835199"/>
            <a:ext cx="6248493" cy="27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367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Tratando Eventos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02" y="2157234"/>
            <a:ext cx="6921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4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8" y="1711867"/>
            <a:ext cx="6400800" cy="506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92534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Tratando Eventos</a:t>
            </a:r>
            <a:endParaRPr lang="en-US" sz="3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6" y="1711867"/>
            <a:ext cx="3708400" cy="168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5900">
            <a:off x="4074122" y="1327394"/>
            <a:ext cx="4814388" cy="1604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99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2989943"/>
            <a:ext cx="3136900" cy="191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7249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Apresentando Mensagem de erro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1106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900942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Apresentando Mensagem de erro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55800"/>
            <a:ext cx="64897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433"/>
            <a:ext cx="9139238" cy="180022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bg-BG" dirty="0" smtClean="0"/>
              <a:t>LinearLayout 			ConstraintLayout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57" y="3182057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9" y="3182057"/>
            <a:ext cx="30480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98509" y="816106"/>
            <a:ext cx="66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>
                <a:solidFill>
                  <a:srgbClr val="FF0000"/>
                </a:solidFill>
              </a:rPr>
              <a:t>v</a:t>
            </a:r>
            <a:r>
              <a:rPr lang="bg-BG" sz="4400" dirty="0" smtClean="0">
                <a:solidFill>
                  <a:srgbClr val="FF0000"/>
                </a:solidFill>
              </a:rPr>
              <a:t>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2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9144000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5292725" y="2060575"/>
            <a:ext cx="1008063" cy="5048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451475" y="1738313"/>
            <a:ext cx="66675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pt-BR" sz="66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cs typeface="+mn-cs"/>
              </a:rPr>
              <a:t>?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9988"/>
            <a:ext cx="8280400" cy="53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119813" y="539750"/>
            <a:ext cx="9001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5000" smtClean="0"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12454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636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4000" b="1" dirty="0">
                <a:solidFill>
                  <a:srgbClr val="003366"/>
                </a:solidFill>
                <a:latin typeface="Georgia" charset="0"/>
                <a:cs typeface="+mn-cs"/>
              </a:rPr>
              <a:t>Referencia: Capítulo </a:t>
            </a:r>
            <a:r>
              <a:rPr lang="pt-BR" sz="4000" b="1" dirty="0" smtClean="0">
                <a:solidFill>
                  <a:srgbClr val="003366"/>
                </a:solidFill>
                <a:latin typeface="Georgia" charset="0"/>
                <a:cs typeface="+mn-cs"/>
              </a:rPr>
              <a:t> </a:t>
            </a:r>
            <a:r>
              <a:rPr lang="bg-BG" sz="4000" b="1" dirty="0" smtClean="0">
                <a:solidFill>
                  <a:srgbClr val="003366"/>
                </a:solidFill>
                <a:latin typeface="Georgia" charset="0"/>
                <a:cs typeface="+mn-cs"/>
              </a:rPr>
              <a:t>1 do próximo livro a ser escrito :P</a:t>
            </a:r>
            <a:endParaRPr lang="pt-BR" sz="4000" b="1" dirty="0">
              <a:solidFill>
                <a:srgbClr val="003366"/>
              </a:solidFill>
              <a:latin typeface="Georgia" charset="0"/>
              <a:cs typeface="+mn-cs"/>
            </a:endParaRPr>
          </a:p>
          <a:p>
            <a:pPr algn="ctr">
              <a:lnSpc>
                <a:spcPct val="8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800" b="1" dirty="0">
                <a:solidFill>
                  <a:srgbClr val="003366"/>
                </a:solidFill>
                <a:latin typeface="Georgia" charset="0"/>
                <a:cs typeface="+mn-cs"/>
              </a:rPr>
              <a:t>passo a passo</a:t>
            </a:r>
            <a:endParaRPr lang="pt-BR" sz="2800" b="1" dirty="0">
              <a:solidFill>
                <a:srgbClr val="FF0000"/>
              </a:solidFill>
              <a:latin typeface="Georgia" charset="0"/>
              <a:cs typeface="+mn-cs"/>
            </a:endParaRPr>
          </a:p>
        </p:txBody>
      </p:sp>
      <p:pic>
        <p:nvPicPr>
          <p:cNvPr id="62466" name="Picture 1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65400"/>
            <a:ext cx="269081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6196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bg-BG" sz="4000" b="1" dirty="0" smtClean="0">
                <a:solidFill>
                  <a:srgbClr val="FF0000"/>
                </a:solidFill>
                <a:latin typeface="Georgia" charset="0"/>
              </a:rPr>
              <a:t>Primeiro programa Kotlin  </a:t>
            </a:r>
          </a:p>
          <a:p>
            <a:pPr algn="ctr">
              <a:lnSpc>
                <a:spcPct val="8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bg-BG" sz="4000" b="1" dirty="0" smtClean="0">
                <a:solidFill>
                  <a:srgbClr val="003366"/>
                </a:solidFill>
                <a:latin typeface="Georgia" charset="0"/>
                <a:cs typeface="+mn-cs"/>
              </a:rPr>
              <a:t>com ConstraintLayout em Android</a:t>
            </a:r>
            <a:endParaRPr lang="pt-BR" sz="4000" b="1" dirty="0">
              <a:solidFill>
                <a:srgbClr val="FF0000"/>
              </a:solidFill>
              <a:latin typeface="Georgia" charset="0"/>
              <a:cs typeface="+mn-cs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pt-BR" sz="2800" b="1" smtClean="0">
                <a:solidFill>
                  <a:srgbClr val="000000"/>
                </a:solidFill>
                <a:cs typeface="+mn-cs"/>
              </a:rPr>
              <a:t>Robison Cris Brito</a:t>
            </a:r>
          </a:p>
          <a:p>
            <a:pPr algn="ctr">
              <a:defRPr/>
            </a:pPr>
            <a:r>
              <a:rPr lang="pt-BR" sz="2600" b="1" i="1" smtClean="0">
                <a:solidFill>
                  <a:srgbClr val="000000"/>
                </a:solidFill>
                <a:cs typeface="+mn-cs"/>
              </a:rPr>
              <a:t>robison@utfpr.edu.br</a:t>
            </a:r>
          </a:p>
          <a:p>
            <a:pPr algn="ctr">
              <a:defRPr/>
            </a:pPr>
            <a:r>
              <a:rPr lang="pt-BR" sz="2600" b="1" i="1" smtClean="0">
                <a:solidFill>
                  <a:srgbClr val="000000"/>
                </a:solidFill>
                <a:cs typeface="+mn-cs"/>
              </a:rPr>
              <a:t>@robisonbrito</a:t>
            </a:r>
          </a:p>
        </p:txBody>
      </p:sp>
    </p:spTree>
    <p:extLst>
      <p:ext uri="{BB962C8B-B14F-4D97-AF65-F5344CB8AC3E}">
        <p14:creationId xmlns:p14="http://schemas.microsoft.com/office/powerpoint/2010/main" val="26185535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76400"/>
            <a:ext cx="6019800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20656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Declarando um ConstraintLayout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76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09800"/>
            <a:ext cx="55626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20656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TextView alinhado no canto superior esquerdo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727810" y="5094005"/>
            <a:ext cx="2147369" cy="1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548277"/>
            <a:ext cx="54356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3854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EditText alinhado ao lado do TextView, no topo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686523" y="5094007"/>
            <a:ext cx="1327489" cy="8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9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082800"/>
            <a:ext cx="5664200" cy="269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20656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TextView alinhado a esquerda, abaixo do TextView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727810" y="5464997"/>
            <a:ext cx="2147369" cy="1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681405"/>
            <a:ext cx="5918200" cy="3124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96549" y="4895941"/>
            <a:ext cx="2368949" cy="14822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81332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EditText alinhado ao lado do TextView, abaixo do EditText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>
            <a:off x="5686523" y="5407923"/>
            <a:ext cx="1327489" cy="8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6083300" cy="257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1332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TextView alinhado a esquerda, abaixo do TextView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727810" y="5807451"/>
            <a:ext cx="2147369" cy="1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1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197100"/>
            <a:ext cx="6223000" cy="245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1332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TextView alinhado apó o IMC, abaixo do Altura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9" y="4895941"/>
            <a:ext cx="30226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552378" y="5807452"/>
            <a:ext cx="167719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0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152</Words>
  <Application>Microsoft Macintosh PowerPoint</Application>
  <PresentationFormat>On-screen Show (4:3)</PresentationFormat>
  <Paragraphs>37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LinearLayout    ConstraintLayout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Correções importantes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RCB</dc:creator>
  <cp:lastModifiedBy>RCB</cp:lastModifiedBy>
  <cp:revision>18</cp:revision>
  <dcterms:created xsi:type="dcterms:W3CDTF">2023-07-09T16:22:23Z</dcterms:created>
  <dcterms:modified xsi:type="dcterms:W3CDTF">2023-08-27T18:10:47Z</dcterms:modified>
</cp:coreProperties>
</file>