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274" r:id="rId3"/>
    <p:sldId id="261" r:id="rId4"/>
    <p:sldId id="264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F50376-A4FE-4534-ADA7-E25FA54A2014}" type="datetime1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FF7F25-1C4C-40B1-9C23-0FD2E8CEE1ED}" type="datetime1">
              <a:rPr lang="pt-BR" noProof="0" smtClean="0"/>
              <a:t>17/12/2021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3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3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16" name="Espaço Reservado para Texto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úmeros Grandes, Op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Cabeçalho da Seção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pt-BR" noProof="0"/>
              <a:t>2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pt-BR" noProof="0"/>
              <a:t>3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7" name="Espaço Reservado para Texto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2" name="Espaço Reservado para Texto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n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 title="Linha Divisória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s Demarcad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1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2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Título da seção 3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cxnSp>
        <p:nvCxnSpPr>
          <p:cNvPr id="8" name="Conector de Seta em Linha Reta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Mês, Ano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  <a:endParaRPr lang="pt-BR" altLang="zh-CN" noProof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  <a:endParaRPr lang="pt-BR" altLang="zh-CN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altLang="zh-CN" noProof="0" smtClean="0"/>
              <a:pPr rtl="0"/>
              <a:t>‹nº›</a:t>
            </a:fld>
            <a:endParaRPr lang="pt-BR" altLang="zh-CN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  <a:endParaRPr lang="pt-BR" altLang="zh-CN" noProof="0"/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1" name="Espaço Reservado para Imagem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2" name="Espaço Reservado para Tex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4" name="Espaço Reservado para Tex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5" name="Espaço Reservado para Imagem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os da E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3" name="Espaço Reservado para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59" name="Espaço Reservado para Imagem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0" name="Espaço Reservado para Imagem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Espaço Reservado para Imagem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Imagem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Nome completo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pt-BR" noProof="0"/>
              <a:t>Número de Contato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pt-BR" noProof="0"/>
              <a:t>Contato por Email ou Mídia Social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izações do Aplicativo Mó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m 8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m 9" descr="Tela de um telefone celular&#10;&#10;Descrição gerada com confiança al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Detalhes do Modelo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do Modelo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pt-BR" noProof="0"/>
              <a:t>Depoimento aqui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Nome e Título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imagem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Inserir ou arrastar e soltar sua foto aqui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3" name="Espaço Reservado para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59" name="Espaço Reservado para Imagem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0" name="Espaço Reservado para Imagem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Espaço Reservado para Imagem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de Íco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Digi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Texto Destacado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o design da tela aqui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Linha única de texto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1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2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Seção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pt-BR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NOME OU LOGOTIPO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Duas jovens olhando para uma tela de laptop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tângulo 27" title="Plano de fundo semitransparente escuro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5999" y="-35719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pt-BR" dirty="0"/>
              <a:t>Ataques cibernéticos online 2021</a:t>
            </a:r>
          </a:p>
        </p:txBody>
      </p:sp>
      <p:cxnSp>
        <p:nvCxnSpPr>
          <p:cNvPr id="16" name="Conector Reto 15" title="Linha Divisória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ítulo 4">
            <a:extLst>
              <a:ext uri="{FF2B5EF4-FFF2-40B4-BE49-F238E27FC236}">
                <a16:creationId xmlns:a16="http://schemas.microsoft.com/office/drawing/2014/main" id="{5F5A9D24-5AC5-4995-8968-71E701C13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65746"/>
            <a:ext cx="11340000" cy="432000"/>
          </a:xfrm>
        </p:spPr>
        <p:txBody>
          <a:bodyPr rtlCol="0"/>
          <a:lstStyle/>
          <a:p>
            <a:r>
              <a:rPr lang="pt-BR" b="1" dirty="0"/>
              <a:t>Principais ataques cibernéticos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76530" y="4004482"/>
            <a:ext cx="1980000" cy="360000"/>
          </a:xfrm>
        </p:spPr>
        <p:txBody>
          <a:bodyPr rtlCol="0"/>
          <a:lstStyle/>
          <a:p>
            <a:r>
              <a:rPr lang="pt-BR" dirty="0" err="1"/>
              <a:t>Backdoor</a:t>
            </a:r>
            <a:endParaRPr lang="pt-BR" dirty="0"/>
          </a:p>
        </p:txBody>
      </p:sp>
      <p:cxnSp>
        <p:nvCxnSpPr>
          <p:cNvPr id="20" name="Conector Reto 19" title="Linha Divisória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1956143" y="4505576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76530" y="4627174"/>
            <a:ext cx="1980000" cy="720000"/>
          </a:xfrm>
        </p:spPr>
        <p:txBody>
          <a:bodyPr rtlCol="0"/>
          <a:lstStyle/>
          <a:p>
            <a:r>
              <a:rPr lang="pt-BR" sz="1200" b="1" dirty="0" err="1"/>
              <a:t>Backdoor</a:t>
            </a:r>
            <a:r>
              <a:rPr lang="pt-BR" sz="1200" dirty="0"/>
              <a:t> é um tipo de cavalo de troia (trojan) que dá ao invasor o acesso ao sistema infectado e lhe permite um controle remoto.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57617" y="4070001"/>
            <a:ext cx="2178000" cy="360000"/>
          </a:xfrm>
        </p:spPr>
        <p:txBody>
          <a:bodyPr rtlCol="0"/>
          <a:lstStyle/>
          <a:p>
            <a:r>
              <a:rPr lang="pt-BR" dirty="0" err="1"/>
              <a:t>Phishing</a:t>
            </a:r>
            <a:endParaRPr lang="pt-BR" dirty="0"/>
          </a:p>
        </p:txBody>
      </p:sp>
      <p:cxnSp>
        <p:nvCxnSpPr>
          <p:cNvPr id="21" name="Conector Reto 20" title="Linha Divisória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4946617" y="4582803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56617" y="4704401"/>
            <a:ext cx="1980000" cy="720000"/>
          </a:xfrm>
        </p:spPr>
        <p:txBody>
          <a:bodyPr rtlCol="0"/>
          <a:lstStyle/>
          <a:p>
            <a:r>
              <a:rPr lang="pt-BR" sz="1200" dirty="0"/>
              <a:t>O </a:t>
            </a:r>
            <a:r>
              <a:rPr lang="pt-BR" sz="1200" b="1" dirty="0" err="1"/>
              <a:t>phishing</a:t>
            </a:r>
            <a:r>
              <a:rPr lang="pt-BR" sz="1200" dirty="0"/>
              <a:t> é um método dentro da linha de engenharia social que se aproveita da confiança depositada por um usuário para roubar seus dados.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60643" y="4055628"/>
            <a:ext cx="1980000" cy="360000"/>
          </a:xfrm>
        </p:spPr>
        <p:txBody>
          <a:bodyPr rtlCol="0"/>
          <a:lstStyle/>
          <a:p>
            <a:r>
              <a:rPr lang="pt-BR" dirty="0" err="1"/>
              <a:t>Spoofing</a:t>
            </a:r>
            <a:endParaRPr lang="pt-BR" dirty="0"/>
          </a:p>
        </p:txBody>
      </p:sp>
      <p:cxnSp>
        <p:nvCxnSpPr>
          <p:cNvPr id="22" name="Conector Reto 21" title="Linha Divisória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8450643" y="4568430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360643" y="4690028"/>
            <a:ext cx="1980000" cy="720000"/>
          </a:xfrm>
        </p:spPr>
        <p:txBody>
          <a:bodyPr rtlCol="0"/>
          <a:lstStyle/>
          <a:p>
            <a:r>
              <a:rPr lang="pt-BR" sz="1200" dirty="0"/>
              <a:t>O </a:t>
            </a:r>
            <a:r>
              <a:rPr lang="pt-BR" sz="1200" b="1" dirty="0" err="1"/>
              <a:t>spoofing</a:t>
            </a:r>
            <a:r>
              <a:rPr lang="pt-BR" sz="1200" dirty="0"/>
              <a:t> está relacionado com a falsificação de endereços de IP, de DNS e de e-mails. Com essa prática, os criminosos podem simular uma fonte de IP confiável.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35" name="Espaço Reservado para Imagem 34">
            <a:extLst>
              <a:ext uri="{FF2B5EF4-FFF2-40B4-BE49-F238E27FC236}">
                <a16:creationId xmlns:a16="http://schemas.microsoft.com/office/drawing/2014/main" id="{59E772CB-D10C-4AF3-8E6B-050A985BA89E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1" r="16021"/>
          <a:stretch>
            <a:fillRect/>
          </a:stretch>
        </p:blipFill>
        <p:spPr>
          <a:xfrm>
            <a:off x="8361363" y="1800225"/>
            <a:ext cx="1979612" cy="1981200"/>
          </a:xfrm>
        </p:spPr>
      </p:pic>
      <p:pic>
        <p:nvPicPr>
          <p:cNvPr id="40" name="Espaço Reservado para Imagem 39">
            <a:extLst>
              <a:ext uri="{FF2B5EF4-FFF2-40B4-BE49-F238E27FC236}">
                <a16:creationId xmlns:a16="http://schemas.microsoft.com/office/drawing/2014/main" id="{7A968957-40BD-4AD4-9350-92F7929EA202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1" b="12461"/>
          <a:stretch>
            <a:fillRect/>
          </a:stretch>
        </p:blipFill>
        <p:spPr>
          <a:xfrm>
            <a:off x="4857750" y="1797050"/>
            <a:ext cx="1979613" cy="1981200"/>
          </a:xfrm>
        </p:spPr>
      </p:pic>
      <p:pic>
        <p:nvPicPr>
          <p:cNvPr id="45" name="Espaço Reservado para Imagem 44">
            <a:extLst>
              <a:ext uri="{FF2B5EF4-FFF2-40B4-BE49-F238E27FC236}">
                <a16:creationId xmlns:a16="http://schemas.microsoft.com/office/drawing/2014/main" id="{30B1C246-2544-4720-8D67-35BC32CEF20E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r="21880"/>
          <a:stretch>
            <a:fillRect/>
          </a:stretch>
        </p:blipFill>
        <p:spPr>
          <a:xfrm>
            <a:off x="1776413" y="1862138"/>
            <a:ext cx="1979612" cy="1981200"/>
          </a:xfrm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Um homem sentado à mesa segurando um livro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pt-BR"/>
              <a:t>Solução</a:t>
            </a:r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597600" y="5657850"/>
            <a:ext cx="4974545" cy="707513"/>
          </a:xfrm>
        </p:spPr>
        <p:txBody>
          <a:bodyPr rtlCol="0"/>
          <a:lstStyle/>
          <a:p>
            <a:r>
              <a:rPr lang="pt-BR" sz="1400" dirty="0"/>
              <a:t>Prevenção contra alguns desses ataques é sempre desconfiar de uma oportunidade única de ofertas.</a:t>
            </a:r>
          </a:p>
        </p:txBody>
      </p:sp>
      <p:sp>
        <p:nvSpPr>
          <p:cNvPr id="16" name="Retângulo 15" title="Plano de Fundo de Ícone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25" name="Elemento gráfico 24" descr="Ponto de interrogação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/>
          <a:p>
            <a:r>
              <a:rPr lang="pt-BR" dirty="0"/>
              <a:t>Desconfiar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Conector Reto 17" title="Linha Divisória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/>
          <a:p>
            <a:pPr rtl="0"/>
            <a:r>
              <a:rPr lang="pt-BR" dirty="0"/>
              <a:t>Sempre duvidar de uma oferta extraordinária.</a:t>
            </a:r>
          </a:p>
        </p:txBody>
      </p:sp>
      <p:sp>
        <p:nvSpPr>
          <p:cNvPr id="15" name="Retângulo 1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29" name="Elemento gráfico 28" descr="Lápis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Pesquisar</a:t>
            </a:r>
          </a:p>
        </p:txBody>
      </p:sp>
      <p:cxnSp>
        <p:nvCxnSpPr>
          <p:cNvPr id="19" name="Conector Reto 18" title="Linha Divisória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/>
          <a:p>
            <a:pPr rtl="0"/>
            <a:r>
              <a:rPr lang="pt-BR" dirty="0"/>
              <a:t>Buscar mais informações sobre o mesmo conteúdo.</a:t>
            </a:r>
          </a:p>
        </p:txBody>
      </p:sp>
      <p:sp>
        <p:nvSpPr>
          <p:cNvPr id="17" name="Retângulo 16" title="Plano de Fundo de Ícone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27" name="Elemento gráfico 26" descr="Chat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Fontes seguras</a:t>
            </a:r>
          </a:p>
        </p:txBody>
      </p:sp>
      <p:cxnSp>
        <p:nvCxnSpPr>
          <p:cNvPr id="20" name="Conector Reto 19" title="Linha Divisória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/>
          <a:p>
            <a:pPr rtl="0"/>
            <a:r>
              <a:rPr lang="pt-BR" dirty="0"/>
              <a:t>Sempre procurar saber se aquilo mostrado é verídico 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Pessoa em pé na calçada olhando para o telefone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tângulo 19" title="Plano de fundo semitransparente escuro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0" name="Retângulo 29" descr="Plano de fundo semitransparente claro" title="Plano de fundo semitransparente claro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pt-BR" dirty="0"/>
              <a:t>Sempre navegue com Segurança</a:t>
            </a:r>
          </a:p>
        </p:txBody>
      </p:sp>
      <p:cxnSp>
        <p:nvCxnSpPr>
          <p:cNvPr id="15" name="Conector Reto 14" title="Linha Divisória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rtlCol="0"/>
          <a:lstStyle/>
          <a:p>
            <a:pPr rtl="0"/>
            <a:r>
              <a:rPr lang="pt-BR" dirty="0"/>
              <a:t>“Nunca deixe de sonhar pois aquilo que você pode esta ao seu lado e você </a:t>
            </a:r>
            <a:r>
              <a:rPr lang="pt-BR"/>
              <a:t>nem saiba” </a:t>
            </a:r>
            <a:endParaRPr lang="pt-BR" dirty="0"/>
          </a:p>
        </p:txBody>
      </p:sp>
      <p:grpSp>
        <p:nvGrpSpPr>
          <p:cNvPr id="21" name="Grupo 20" hidden="1" title="Espaço Reservado para Logotip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/>
            </a:p>
          </p:txBody>
        </p:sp>
      </p:grp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366_TF33781529" id="{4A473FF6-FE32-483A-BCDD-8149363EC845}" vid="{F07B7CD7-D97B-4356-B6AE-3D5CE4CAE30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0</TotalTime>
  <Words>172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Tahoma</vt:lpstr>
      <vt:lpstr>Times New Roman</vt:lpstr>
      <vt:lpstr>Tema do Office</vt:lpstr>
      <vt:lpstr>Ataques cibernéticos online 2021</vt:lpstr>
      <vt:lpstr>Principais ataques cibernéticos</vt:lpstr>
      <vt:lpstr>Solução</vt:lpstr>
      <vt:lpstr>Sempre navegue com Segurança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2021-12-17T23:05:55Z</dcterms:created>
  <dcterms:modified xsi:type="dcterms:W3CDTF">2021-12-17T23:26:26Z</dcterms:modified>
  <cp:category/>
</cp:coreProperties>
</file>