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4" r:id="rId6"/>
    <p:sldMasterId id="2147483739" r:id="rId7"/>
  </p:sldMasterIdLst>
  <p:notesMasterIdLst>
    <p:notesMasterId r:id="rId38"/>
  </p:notesMasterIdLst>
  <p:sldIdLst>
    <p:sldId id="321" r:id="rId8"/>
    <p:sldId id="323" r:id="rId9"/>
    <p:sldId id="396" r:id="rId10"/>
    <p:sldId id="377" r:id="rId11"/>
    <p:sldId id="379" r:id="rId12"/>
    <p:sldId id="378" r:id="rId13"/>
    <p:sldId id="381" r:id="rId14"/>
    <p:sldId id="382" r:id="rId15"/>
    <p:sldId id="384" r:id="rId16"/>
    <p:sldId id="385" r:id="rId17"/>
    <p:sldId id="386" r:id="rId18"/>
    <p:sldId id="387" r:id="rId19"/>
    <p:sldId id="400" r:id="rId20"/>
    <p:sldId id="401" r:id="rId21"/>
    <p:sldId id="388" r:id="rId22"/>
    <p:sldId id="404" r:id="rId23"/>
    <p:sldId id="398" r:id="rId24"/>
    <p:sldId id="399" r:id="rId25"/>
    <p:sldId id="389" r:id="rId26"/>
    <p:sldId id="403" r:id="rId27"/>
    <p:sldId id="390" r:id="rId28"/>
    <p:sldId id="406" r:id="rId29"/>
    <p:sldId id="405" r:id="rId30"/>
    <p:sldId id="407" r:id="rId31"/>
    <p:sldId id="391" r:id="rId32"/>
    <p:sldId id="393" r:id="rId33"/>
    <p:sldId id="394" r:id="rId34"/>
    <p:sldId id="395" r:id="rId35"/>
    <p:sldId id="402" r:id="rId36"/>
    <p:sldId id="364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Salomão" initials="GS" lastIdx="1" clrIdx="0">
    <p:extLst>
      <p:ext uri="{19B8F6BF-5375-455C-9EA6-DF929625EA0E}">
        <p15:presenceInfo xmlns:p15="http://schemas.microsoft.com/office/powerpoint/2012/main" userId="16f769262ad2d2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F0265D"/>
    <a:srgbClr val="EBAFB5"/>
    <a:srgbClr val="F34B77"/>
    <a:srgbClr val="020000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/>
    <p:restoredTop sz="92767"/>
  </p:normalViewPr>
  <p:slideViewPr>
    <p:cSldViewPr snapToGrid="0" snapToObjects="1">
      <p:cViewPr varScale="1">
        <p:scale>
          <a:sx n="101" d="100"/>
          <a:sy n="101" d="100"/>
        </p:scale>
        <p:origin x="20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commentAuthors" Target="commentAuthor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A6282-5A1F-44E0-AE8D-AF4455807F4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0FEC9E-0819-4059-9851-5892B0B0AF7D}">
      <dgm:prSet/>
      <dgm:spPr/>
      <dgm:t>
        <a:bodyPr/>
        <a:lstStyle/>
        <a:p>
          <a:r>
            <a:rPr lang="pt-BR" b="1"/>
            <a:t>Satisfação do cliente por meio de entrega contínua: </a:t>
          </a:r>
          <a:r>
            <a:rPr lang="pt-BR"/>
            <a:t>ao avaliar o produto durante todo o projeto, o cliente percebe a evolução e verifica a qualidade dos produtos. </a:t>
          </a:r>
          <a:endParaRPr lang="en-US"/>
        </a:p>
      </dgm:t>
    </dgm:pt>
    <dgm:pt modelId="{330BB487-8FC3-4281-84F8-44418900F328}" type="parTrans" cxnId="{679434B2-9C16-4FC4-A000-59884D8DC49E}">
      <dgm:prSet/>
      <dgm:spPr/>
      <dgm:t>
        <a:bodyPr/>
        <a:lstStyle/>
        <a:p>
          <a:endParaRPr lang="en-US"/>
        </a:p>
      </dgm:t>
    </dgm:pt>
    <dgm:pt modelId="{9244887F-B7EA-41F1-B80E-E41227E544B1}" type="sibTrans" cxnId="{679434B2-9C16-4FC4-A000-59884D8DC49E}">
      <dgm:prSet/>
      <dgm:spPr/>
      <dgm:t>
        <a:bodyPr/>
        <a:lstStyle/>
        <a:p>
          <a:endParaRPr lang="en-US"/>
        </a:p>
      </dgm:t>
    </dgm:pt>
    <dgm:pt modelId="{2550C123-FFD3-44B7-AD4C-5CAD3C95B042}">
      <dgm:prSet/>
      <dgm:spPr/>
      <dgm:t>
        <a:bodyPr/>
        <a:lstStyle/>
        <a:p>
          <a:r>
            <a:rPr lang="pt-BR" b="1"/>
            <a:t>Modificação de requisitos são bem-vindas: </a:t>
          </a:r>
          <a:r>
            <a:rPr lang="pt-BR"/>
            <a:t>mudanças sempre vão ocorrer. A forma de tratá-las deve ser feita de maneira transparente. </a:t>
          </a:r>
          <a:endParaRPr lang="en-US"/>
        </a:p>
      </dgm:t>
    </dgm:pt>
    <dgm:pt modelId="{331353A4-D24D-4432-89D4-A989ED1C373D}" type="parTrans" cxnId="{B5F59E8B-DDA8-4068-9875-45BA515A325B}">
      <dgm:prSet/>
      <dgm:spPr/>
      <dgm:t>
        <a:bodyPr/>
        <a:lstStyle/>
        <a:p>
          <a:endParaRPr lang="en-US"/>
        </a:p>
      </dgm:t>
    </dgm:pt>
    <dgm:pt modelId="{14D6CB8B-6B65-496B-8A9D-C6F925717AEB}" type="sibTrans" cxnId="{B5F59E8B-DDA8-4068-9875-45BA515A325B}">
      <dgm:prSet/>
      <dgm:spPr/>
      <dgm:t>
        <a:bodyPr/>
        <a:lstStyle/>
        <a:p>
          <a:endParaRPr lang="en-US"/>
        </a:p>
      </dgm:t>
    </dgm:pt>
    <dgm:pt modelId="{D14FE341-4FC6-4946-B707-CEF169CEFF2E}">
      <dgm:prSet/>
      <dgm:spPr/>
      <dgm:t>
        <a:bodyPr/>
        <a:lstStyle/>
        <a:p>
          <a:r>
            <a:rPr lang="pt-BR" b="1"/>
            <a:t>Entrega de software funcionando frequentemente: </a:t>
          </a:r>
          <a:r>
            <a:rPr lang="pt-BR"/>
            <a:t>ao verificar que o produto funciona, a equipe e o cliente tornam-se mais confiantes. </a:t>
          </a:r>
          <a:endParaRPr lang="en-US"/>
        </a:p>
      </dgm:t>
    </dgm:pt>
    <dgm:pt modelId="{625E0CEB-FDFC-4948-8BAD-939C555F334B}" type="parTrans" cxnId="{C0202CF8-B6C4-4BE2-A4A6-CD18979FCF1A}">
      <dgm:prSet/>
      <dgm:spPr/>
      <dgm:t>
        <a:bodyPr/>
        <a:lstStyle/>
        <a:p>
          <a:endParaRPr lang="en-US"/>
        </a:p>
      </dgm:t>
    </dgm:pt>
    <dgm:pt modelId="{90503E7E-68B9-4203-8CD1-C9441457343C}" type="sibTrans" cxnId="{C0202CF8-B6C4-4BE2-A4A6-CD18979FCF1A}">
      <dgm:prSet/>
      <dgm:spPr/>
      <dgm:t>
        <a:bodyPr/>
        <a:lstStyle/>
        <a:p>
          <a:endParaRPr lang="en-US"/>
        </a:p>
      </dgm:t>
    </dgm:pt>
    <dgm:pt modelId="{29291BD2-C29A-44C3-B650-8B732ADBA7B5}">
      <dgm:prSet/>
      <dgm:spPr/>
      <dgm:t>
        <a:bodyPr/>
        <a:lstStyle/>
        <a:p>
          <a:r>
            <a:rPr lang="pt-BR" b="1"/>
            <a:t>Pessoal de negócio e desenvolvedores trabalhando juntos: </a:t>
          </a:r>
          <a:r>
            <a:rPr lang="pt-BR"/>
            <a:t>o conceito do "projeto é nosso", não somente da equipe ou só do cliente, pertence a todos os envolvidos. </a:t>
          </a:r>
          <a:endParaRPr lang="en-US"/>
        </a:p>
      </dgm:t>
    </dgm:pt>
    <dgm:pt modelId="{6364F3AA-5CEA-474A-A1CC-1EA3A855FE99}" type="parTrans" cxnId="{153E4E37-DE6B-48F9-87E5-07701B864BC4}">
      <dgm:prSet/>
      <dgm:spPr/>
      <dgm:t>
        <a:bodyPr/>
        <a:lstStyle/>
        <a:p>
          <a:endParaRPr lang="en-US"/>
        </a:p>
      </dgm:t>
    </dgm:pt>
    <dgm:pt modelId="{CAE01309-A0E1-4A36-AD30-FA581B8C412F}" type="sibTrans" cxnId="{153E4E37-DE6B-48F9-87E5-07701B864BC4}">
      <dgm:prSet/>
      <dgm:spPr/>
      <dgm:t>
        <a:bodyPr/>
        <a:lstStyle/>
        <a:p>
          <a:endParaRPr lang="en-US"/>
        </a:p>
      </dgm:t>
    </dgm:pt>
    <dgm:pt modelId="{C1557F3A-7391-48FE-8C2A-167A7B457A41}">
      <dgm:prSet/>
      <dgm:spPr/>
      <dgm:t>
        <a:bodyPr/>
        <a:lstStyle/>
        <a:p>
          <a:r>
            <a:rPr lang="pt-BR" b="1"/>
            <a:t>Indivíduos motivados: </a:t>
          </a:r>
          <a:r>
            <a:rPr lang="pt-BR"/>
            <a:t>para fazer um projeto, todos devem estar dispostos na execução e comprometidos com os resultados. </a:t>
          </a:r>
          <a:endParaRPr lang="en-US"/>
        </a:p>
      </dgm:t>
    </dgm:pt>
    <dgm:pt modelId="{FD230680-FDFA-4DB9-B449-BC79B63EEFAE}" type="parTrans" cxnId="{66A5B90E-89F3-40ED-A33F-FA0CCB88A08B}">
      <dgm:prSet/>
      <dgm:spPr/>
      <dgm:t>
        <a:bodyPr/>
        <a:lstStyle/>
        <a:p>
          <a:endParaRPr lang="en-US"/>
        </a:p>
      </dgm:t>
    </dgm:pt>
    <dgm:pt modelId="{A6663195-278F-43F9-A9CC-E36AF2E53720}" type="sibTrans" cxnId="{66A5B90E-89F3-40ED-A33F-FA0CCB88A08B}">
      <dgm:prSet/>
      <dgm:spPr/>
      <dgm:t>
        <a:bodyPr/>
        <a:lstStyle/>
        <a:p>
          <a:endParaRPr lang="en-US"/>
        </a:p>
      </dgm:t>
    </dgm:pt>
    <dgm:pt modelId="{1FCCA129-0406-408B-A057-5F3948EFAB8B}">
      <dgm:prSet/>
      <dgm:spPr/>
      <dgm:t>
        <a:bodyPr/>
        <a:lstStyle/>
        <a:p>
          <a:r>
            <a:rPr lang="pt-BR" b="1"/>
            <a:t>Equipes auto-organizadas: </a:t>
          </a:r>
          <a:r>
            <a:rPr lang="pt-BR"/>
            <a:t>um dos fundamentos da agilidade. Não há chefes, mas sim decisões do grupo. </a:t>
          </a:r>
          <a:endParaRPr lang="en-US"/>
        </a:p>
      </dgm:t>
    </dgm:pt>
    <dgm:pt modelId="{A7200082-49AC-417B-80C4-561AAEAA10EC}" type="parTrans" cxnId="{8A1D05EB-BEBF-472F-9821-D1271673D308}">
      <dgm:prSet/>
      <dgm:spPr/>
      <dgm:t>
        <a:bodyPr/>
        <a:lstStyle/>
        <a:p>
          <a:endParaRPr lang="en-US"/>
        </a:p>
      </dgm:t>
    </dgm:pt>
    <dgm:pt modelId="{839E7658-F7DE-4CCE-9B04-ED25EDA06BCB}" type="sibTrans" cxnId="{8A1D05EB-BEBF-472F-9821-D1271673D308}">
      <dgm:prSet/>
      <dgm:spPr/>
      <dgm:t>
        <a:bodyPr/>
        <a:lstStyle/>
        <a:p>
          <a:endParaRPr lang="en-US"/>
        </a:p>
      </dgm:t>
    </dgm:pt>
    <dgm:pt modelId="{052BA35D-B16E-0740-8FDD-F71620790730}" type="pres">
      <dgm:prSet presAssocID="{987A6282-5A1F-44E0-AE8D-AF4455807F43}" presName="diagram" presStyleCnt="0">
        <dgm:presLayoutVars>
          <dgm:dir/>
          <dgm:resizeHandles val="exact"/>
        </dgm:presLayoutVars>
      </dgm:prSet>
      <dgm:spPr/>
    </dgm:pt>
    <dgm:pt modelId="{75B82972-0B53-2F4B-B3DF-9832C209EA9C}" type="pres">
      <dgm:prSet presAssocID="{A30FEC9E-0819-4059-9851-5892B0B0AF7D}" presName="node" presStyleLbl="node1" presStyleIdx="0" presStyleCnt="6">
        <dgm:presLayoutVars>
          <dgm:bulletEnabled val="1"/>
        </dgm:presLayoutVars>
      </dgm:prSet>
      <dgm:spPr/>
    </dgm:pt>
    <dgm:pt modelId="{2AE2B540-4B97-9345-A4E3-F0BE1404525F}" type="pres">
      <dgm:prSet presAssocID="{9244887F-B7EA-41F1-B80E-E41227E544B1}" presName="sibTrans" presStyleCnt="0"/>
      <dgm:spPr/>
    </dgm:pt>
    <dgm:pt modelId="{DB813007-BA69-7243-B20B-158B3D40762F}" type="pres">
      <dgm:prSet presAssocID="{2550C123-FFD3-44B7-AD4C-5CAD3C95B042}" presName="node" presStyleLbl="node1" presStyleIdx="1" presStyleCnt="6">
        <dgm:presLayoutVars>
          <dgm:bulletEnabled val="1"/>
        </dgm:presLayoutVars>
      </dgm:prSet>
      <dgm:spPr/>
    </dgm:pt>
    <dgm:pt modelId="{139065E6-560C-7F47-B21A-3DC6A60035BB}" type="pres">
      <dgm:prSet presAssocID="{14D6CB8B-6B65-496B-8A9D-C6F925717AEB}" presName="sibTrans" presStyleCnt="0"/>
      <dgm:spPr/>
    </dgm:pt>
    <dgm:pt modelId="{34A10C29-2A0C-844A-A706-76E6CF3B8BFE}" type="pres">
      <dgm:prSet presAssocID="{D14FE341-4FC6-4946-B707-CEF169CEFF2E}" presName="node" presStyleLbl="node1" presStyleIdx="2" presStyleCnt="6">
        <dgm:presLayoutVars>
          <dgm:bulletEnabled val="1"/>
        </dgm:presLayoutVars>
      </dgm:prSet>
      <dgm:spPr/>
    </dgm:pt>
    <dgm:pt modelId="{26DDB7C9-E70D-B74F-9625-0918B9493000}" type="pres">
      <dgm:prSet presAssocID="{90503E7E-68B9-4203-8CD1-C9441457343C}" presName="sibTrans" presStyleCnt="0"/>
      <dgm:spPr/>
    </dgm:pt>
    <dgm:pt modelId="{258FEEEE-605A-0E47-BBED-8E4051CD284E}" type="pres">
      <dgm:prSet presAssocID="{29291BD2-C29A-44C3-B650-8B732ADBA7B5}" presName="node" presStyleLbl="node1" presStyleIdx="3" presStyleCnt="6">
        <dgm:presLayoutVars>
          <dgm:bulletEnabled val="1"/>
        </dgm:presLayoutVars>
      </dgm:prSet>
      <dgm:spPr/>
    </dgm:pt>
    <dgm:pt modelId="{EA540207-125C-F843-9C30-2B0726CD9DA1}" type="pres">
      <dgm:prSet presAssocID="{CAE01309-A0E1-4A36-AD30-FA581B8C412F}" presName="sibTrans" presStyleCnt="0"/>
      <dgm:spPr/>
    </dgm:pt>
    <dgm:pt modelId="{733B2F47-F266-BD4D-902B-7765CCAA2999}" type="pres">
      <dgm:prSet presAssocID="{C1557F3A-7391-48FE-8C2A-167A7B457A41}" presName="node" presStyleLbl="node1" presStyleIdx="4" presStyleCnt="6">
        <dgm:presLayoutVars>
          <dgm:bulletEnabled val="1"/>
        </dgm:presLayoutVars>
      </dgm:prSet>
      <dgm:spPr/>
    </dgm:pt>
    <dgm:pt modelId="{B4CE9213-3110-574C-8BBE-ADA5E532F51E}" type="pres">
      <dgm:prSet presAssocID="{A6663195-278F-43F9-A9CC-E36AF2E53720}" presName="sibTrans" presStyleCnt="0"/>
      <dgm:spPr/>
    </dgm:pt>
    <dgm:pt modelId="{3B9232B1-270A-E444-ACAE-8130835212A1}" type="pres">
      <dgm:prSet presAssocID="{1FCCA129-0406-408B-A057-5F3948EFAB8B}" presName="node" presStyleLbl="node1" presStyleIdx="5" presStyleCnt="6">
        <dgm:presLayoutVars>
          <dgm:bulletEnabled val="1"/>
        </dgm:presLayoutVars>
      </dgm:prSet>
      <dgm:spPr/>
    </dgm:pt>
  </dgm:ptLst>
  <dgm:cxnLst>
    <dgm:cxn modelId="{28E97F0C-D8A3-C14E-BEB0-010ACDC5C99D}" type="presOf" srcId="{C1557F3A-7391-48FE-8C2A-167A7B457A41}" destId="{733B2F47-F266-BD4D-902B-7765CCAA2999}" srcOrd="0" destOrd="0" presId="urn:microsoft.com/office/officeart/2005/8/layout/default"/>
    <dgm:cxn modelId="{66A5B90E-89F3-40ED-A33F-FA0CCB88A08B}" srcId="{987A6282-5A1F-44E0-AE8D-AF4455807F43}" destId="{C1557F3A-7391-48FE-8C2A-167A7B457A41}" srcOrd="4" destOrd="0" parTransId="{FD230680-FDFA-4DB9-B449-BC79B63EEFAE}" sibTransId="{A6663195-278F-43F9-A9CC-E36AF2E53720}"/>
    <dgm:cxn modelId="{153E4E37-DE6B-48F9-87E5-07701B864BC4}" srcId="{987A6282-5A1F-44E0-AE8D-AF4455807F43}" destId="{29291BD2-C29A-44C3-B650-8B732ADBA7B5}" srcOrd="3" destOrd="0" parTransId="{6364F3AA-5CEA-474A-A1CC-1EA3A855FE99}" sibTransId="{CAE01309-A0E1-4A36-AD30-FA581B8C412F}"/>
    <dgm:cxn modelId="{A0B9D65A-4965-874B-82D6-A08465775BF9}" type="presOf" srcId="{2550C123-FFD3-44B7-AD4C-5CAD3C95B042}" destId="{DB813007-BA69-7243-B20B-158B3D40762F}" srcOrd="0" destOrd="0" presId="urn:microsoft.com/office/officeart/2005/8/layout/default"/>
    <dgm:cxn modelId="{F1BEB27D-8841-6F48-810A-F588FAF8D3B9}" type="presOf" srcId="{A30FEC9E-0819-4059-9851-5892B0B0AF7D}" destId="{75B82972-0B53-2F4B-B3DF-9832C209EA9C}" srcOrd="0" destOrd="0" presId="urn:microsoft.com/office/officeart/2005/8/layout/default"/>
    <dgm:cxn modelId="{B5F59E8B-DDA8-4068-9875-45BA515A325B}" srcId="{987A6282-5A1F-44E0-AE8D-AF4455807F43}" destId="{2550C123-FFD3-44B7-AD4C-5CAD3C95B042}" srcOrd="1" destOrd="0" parTransId="{331353A4-D24D-4432-89D4-A989ED1C373D}" sibTransId="{14D6CB8B-6B65-496B-8A9D-C6F925717AEB}"/>
    <dgm:cxn modelId="{4FF4838D-070D-5249-953A-369DAC3A13DC}" type="presOf" srcId="{29291BD2-C29A-44C3-B650-8B732ADBA7B5}" destId="{258FEEEE-605A-0E47-BBED-8E4051CD284E}" srcOrd="0" destOrd="0" presId="urn:microsoft.com/office/officeart/2005/8/layout/default"/>
    <dgm:cxn modelId="{679434B2-9C16-4FC4-A000-59884D8DC49E}" srcId="{987A6282-5A1F-44E0-AE8D-AF4455807F43}" destId="{A30FEC9E-0819-4059-9851-5892B0B0AF7D}" srcOrd="0" destOrd="0" parTransId="{330BB487-8FC3-4281-84F8-44418900F328}" sibTransId="{9244887F-B7EA-41F1-B80E-E41227E544B1}"/>
    <dgm:cxn modelId="{F67077CB-224A-D340-BC9C-92EE77FCFC71}" type="presOf" srcId="{1FCCA129-0406-408B-A057-5F3948EFAB8B}" destId="{3B9232B1-270A-E444-ACAE-8130835212A1}" srcOrd="0" destOrd="0" presId="urn:microsoft.com/office/officeart/2005/8/layout/default"/>
    <dgm:cxn modelId="{148F30DD-D503-8945-92E0-FFD3047265D9}" type="presOf" srcId="{D14FE341-4FC6-4946-B707-CEF169CEFF2E}" destId="{34A10C29-2A0C-844A-A706-76E6CF3B8BFE}" srcOrd="0" destOrd="0" presId="urn:microsoft.com/office/officeart/2005/8/layout/default"/>
    <dgm:cxn modelId="{8A1D05EB-BEBF-472F-9821-D1271673D308}" srcId="{987A6282-5A1F-44E0-AE8D-AF4455807F43}" destId="{1FCCA129-0406-408B-A057-5F3948EFAB8B}" srcOrd="5" destOrd="0" parTransId="{A7200082-49AC-417B-80C4-561AAEAA10EC}" sibTransId="{839E7658-F7DE-4CCE-9B04-ED25EDA06BCB}"/>
    <dgm:cxn modelId="{AE30CDEF-C310-AC41-A218-B2FF92D393FD}" type="presOf" srcId="{987A6282-5A1F-44E0-AE8D-AF4455807F43}" destId="{052BA35D-B16E-0740-8FDD-F71620790730}" srcOrd="0" destOrd="0" presId="urn:microsoft.com/office/officeart/2005/8/layout/default"/>
    <dgm:cxn modelId="{C0202CF8-B6C4-4BE2-A4A6-CD18979FCF1A}" srcId="{987A6282-5A1F-44E0-AE8D-AF4455807F43}" destId="{D14FE341-4FC6-4946-B707-CEF169CEFF2E}" srcOrd="2" destOrd="0" parTransId="{625E0CEB-FDFC-4948-8BAD-939C555F334B}" sibTransId="{90503E7E-68B9-4203-8CD1-C9441457343C}"/>
    <dgm:cxn modelId="{B31CC9ED-8C03-FA4E-AEF7-15A9650783B4}" type="presParOf" srcId="{052BA35D-B16E-0740-8FDD-F71620790730}" destId="{75B82972-0B53-2F4B-B3DF-9832C209EA9C}" srcOrd="0" destOrd="0" presId="urn:microsoft.com/office/officeart/2005/8/layout/default"/>
    <dgm:cxn modelId="{9762D5EF-ABA0-5942-882B-3216D1FADCAA}" type="presParOf" srcId="{052BA35D-B16E-0740-8FDD-F71620790730}" destId="{2AE2B540-4B97-9345-A4E3-F0BE1404525F}" srcOrd="1" destOrd="0" presId="urn:microsoft.com/office/officeart/2005/8/layout/default"/>
    <dgm:cxn modelId="{69112CF7-3A0E-4246-A439-5F7F0C055C0C}" type="presParOf" srcId="{052BA35D-B16E-0740-8FDD-F71620790730}" destId="{DB813007-BA69-7243-B20B-158B3D40762F}" srcOrd="2" destOrd="0" presId="urn:microsoft.com/office/officeart/2005/8/layout/default"/>
    <dgm:cxn modelId="{B3E764FD-A27B-8A4C-BA71-A42758DE081F}" type="presParOf" srcId="{052BA35D-B16E-0740-8FDD-F71620790730}" destId="{139065E6-560C-7F47-B21A-3DC6A60035BB}" srcOrd="3" destOrd="0" presId="urn:microsoft.com/office/officeart/2005/8/layout/default"/>
    <dgm:cxn modelId="{EF2584D4-1340-BE47-A48D-A773576C0CF6}" type="presParOf" srcId="{052BA35D-B16E-0740-8FDD-F71620790730}" destId="{34A10C29-2A0C-844A-A706-76E6CF3B8BFE}" srcOrd="4" destOrd="0" presId="urn:microsoft.com/office/officeart/2005/8/layout/default"/>
    <dgm:cxn modelId="{34445F40-57CA-DF4E-BCC5-84E439A1D475}" type="presParOf" srcId="{052BA35D-B16E-0740-8FDD-F71620790730}" destId="{26DDB7C9-E70D-B74F-9625-0918B9493000}" srcOrd="5" destOrd="0" presId="urn:microsoft.com/office/officeart/2005/8/layout/default"/>
    <dgm:cxn modelId="{C7337E18-2154-E943-BA7A-A88F1C7027BC}" type="presParOf" srcId="{052BA35D-B16E-0740-8FDD-F71620790730}" destId="{258FEEEE-605A-0E47-BBED-8E4051CD284E}" srcOrd="6" destOrd="0" presId="urn:microsoft.com/office/officeart/2005/8/layout/default"/>
    <dgm:cxn modelId="{40C79D68-F1A4-5740-8AC9-B3CE5745D371}" type="presParOf" srcId="{052BA35D-B16E-0740-8FDD-F71620790730}" destId="{EA540207-125C-F843-9C30-2B0726CD9DA1}" srcOrd="7" destOrd="0" presId="urn:microsoft.com/office/officeart/2005/8/layout/default"/>
    <dgm:cxn modelId="{01FFADF7-FED0-494F-8874-BE010580402D}" type="presParOf" srcId="{052BA35D-B16E-0740-8FDD-F71620790730}" destId="{733B2F47-F266-BD4D-902B-7765CCAA2999}" srcOrd="8" destOrd="0" presId="urn:microsoft.com/office/officeart/2005/8/layout/default"/>
    <dgm:cxn modelId="{606781A7-F3DF-D144-A4D8-848BB620CF39}" type="presParOf" srcId="{052BA35D-B16E-0740-8FDD-F71620790730}" destId="{B4CE9213-3110-574C-8BBE-ADA5E532F51E}" srcOrd="9" destOrd="0" presId="urn:microsoft.com/office/officeart/2005/8/layout/default"/>
    <dgm:cxn modelId="{9303143A-F7DC-244F-9229-395012C8AB4B}" type="presParOf" srcId="{052BA35D-B16E-0740-8FDD-F71620790730}" destId="{3B9232B1-270A-E444-ACAE-8130835212A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C72D65-B388-4AB8-A0F0-197ABDCB4BC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55B19A1-87FC-4993-A899-AD7903CF1326}">
      <dgm:prSet/>
      <dgm:spPr/>
      <dgm:t>
        <a:bodyPr/>
        <a:lstStyle/>
        <a:p>
          <a:r>
            <a:rPr lang="pt-BR" b="1"/>
            <a:t>Conversas face a face para levantar informações: </a:t>
          </a:r>
          <a:r>
            <a:rPr lang="pt-BR"/>
            <a:t>com a participação efetiva do cliente como parte do time, as dúvidas e requisitos são discutidos na hora. </a:t>
          </a:r>
          <a:endParaRPr lang="en-US"/>
        </a:p>
      </dgm:t>
    </dgm:pt>
    <dgm:pt modelId="{0F15163C-8652-4231-8A2C-F3F6FDB84776}" type="parTrans" cxnId="{323DEB5C-363D-433E-883B-51BB71B7A6CC}">
      <dgm:prSet/>
      <dgm:spPr/>
      <dgm:t>
        <a:bodyPr/>
        <a:lstStyle/>
        <a:p>
          <a:endParaRPr lang="en-US"/>
        </a:p>
      </dgm:t>
    </dgm:pt>
    <dgm:pt modelId="{40F1A0C2-4C5C-44DD-BC18-7064858DAE4B}" type="sibTrans" cxnId="{323DEB5C-363D-433E-883B-51BB71B7A6CC}">
      <dgm:prSet/>
      <dgm:spPr/>
      <dgm:t>
        <a:bodyPr/>
        <a:lstStyle/>
        <a:p>
          <a:endParaRPr lang="en-US"/>
        </a:p>
      </dgm:t>
    </dgm:pt>
    <dgm:pt modelId="{3E1A4438-B050-4BD4-9787-87854D565AA7}">
      <dgm:prSet/>
      <dgm:spPr/>
      <dgm:t>
        <a:bodyPr/>
        <a:lstStyle/>
        <a:p>
          <a:r>
            <a:rPr lang="pt-BR" b="1"/>
            <a:t>Software funcionando como medida de progresso: </a:t>
          </a:r>
          <a:r>
            <a:rPr lang="pt-BR"/>
            <a:t>à medida que as entregas são realizadas, a evolução de completude é percebida claramente. </a:t>
          </a:r>
          <a:endParaRPr lang="en-US"/>
        </a:p>
      </dgm:t>
    </dgm:pt>
    <dgm:pt modelId="{A4F6636D-D352-4D4A-9DF8-4AB8AB2B968F}" type="parTrans" cxnId="{7A53529C-E806-49B3-833D-B5F77309E4F0}">
      <dgm:prSet/>
      <dgm:spPr/>
      <dgm:t>
        <a:bodyPr/>
        <a:lstStyle/>
        <a:p>
          <a:endParaRPr lang="en-US"/>
        </a:p>
      </dgm:t>
    </dgm:pt>
    <dgm:pt modelId="{63C3D7EF-7FAA-41E9-99B4-72F7FA425D71}" type="sibTrans" cxnId="{7A53529C-E806-49B3-833D-B5F77309E4F0}">
      <dgm:prSet/>
      <dgm:spPr/>
      <dgm:t>
        <a:bodyPr/>
        <a:lstStyle/>
        <a:p>
          <a:endParaRPr lang="en-US"/>
        </a:p>
      </dgm:t>
    </dgm:pt>
    <dgm:pt modelId="{C3A2978A-E9F6-455F-B4F0-01FE6AFC1A6A}">
      <dgm:prSet/>
      <dgm:spPr/>
      <dgm:t>
        <a:bodyPr/>
        <a:lstStyle/>
        <a:p>
          <a:r>
            <a:rPr lang="pt-BR" b="1"/>
            <a:t>Ritmo constante de desenvolvimento sustentável: </a:t>
          </a:r>
          <a:r>
            <a:rPr lang="pt-BR"/>
            <a:t>equipe e demais envolvidos percebem os benefícios da agilidade, se motivam e se comprometem com ele. </a:t>
          </a:r>
          <a:endParaRPr lang="en-US"/>
        </a:p>
      </dgm:t>
    </dgm:pt>
    <dgm:pt modelId="{D08CF2F0-72A1-416A-B03E-86BDBD3E1C18}" type="parTrans" cxnId="{79AF667B-6A68-4C92-8F3D-A0C42F3C7627}">
      <dgm:prSet/>
      <dgm:spPr/>
      <dgm:t>
        <a:bodyPr/>
        <a:lstStyle/>
        <a:p>
          <a:endParaRPr lang="en-US"/>
        </a:p>
      </dgm:t>
    </dgm:pt>
    <dgm:pt modelId="{43912E94-08B6-4632-A2B6-5F60C6AD1DC6}" type="sibTrans" cxnId="{79AF667B-6A68-4C92-8F3D-A0C42F3C7627}">
      <dgm:prSet/>
      <dgm:spPr/>
      <dgm:t>
        <a:bodyPr/>
        <a:lstStyle/>
        <a:p>
          <a:endParaRPr lang="en-US"/>
        </a:p>
      </dgm:t>
    </dgm:pt>
    <dgm:pt modelId="{998F8AB7-1BD3-40F6-9552-6AAB6CA171D5}">
      <dgm:prSet/>
      <dgm:spPr/>
      <dgm:t>
        <a:bodyPr/>
        <a:lstStyle/>
        <a:p>
          <a:r>
            <a:rPr lang="pt-BR" b="1"/>
            <a:t>Excelência técnica: </a:t>
          </a:r>
          <a:r>
            <a:rPr lang="pt-BR"/>
            <a:t>fazer certo da primeira vez permite a construção efetiva e com qualidade. </a:t>
          </a:r>
          <a:endParaRPr lang="en-US"/>
        </a:p>
      </dgm:t>
    </dgm:pt>
    <dgm:pt modelId="{232CB7DB-DBE2-422C-A1BC-FC7C7E827DA0}" type="parTrans" cxnId="{5992EC15-6A56-43E7-87F8-2C2783E72045}">
      <dgm:prSet/>
      <dgm:spPr/>
      <dgm:t>
        <a:bodyPr/>
        <a:lstStyle/>
        <a:p>
          <a:endParaRPr lang="en-US"/>
        </a:p>
      </dgm:t>
    </dgm:pt>
    <dgm:pt modelId="{348FBB6E-6A64-4871-8F53-D05EECE1A144}" type="sibTrans" cxnId="{5992EC15-6A56-43E7-87F8-2C2783E72045}">
      <dgm:prSet/>
      <dgm:spPr/>
      <dgm:t>
        <a:bodyPr/>
        <a:lstStyle/>
        <a:p>
          <a:endParaRPr lang="en-US"/>
        </a:p>
      </dgm:t>
    </dgm:pt>
    <dgm:pt modelId="{CFC6404D-5843-4683-A24E-41AAC33AA38E}">
      <dgm:prSet/>
      <dgm:spPr/>
      <dgm:t>
        <a:bodyPr/>
        <a:lstStyle/>
        <a:p>
          <a:r>
            <a:rPr lang="pt-BR" b="1"/>
            <a:t>Simplicidade: </a:t>
          </a:r>
          <a:r>
            <a:rPr lang="pt-BR"/>
            <a:t>fazer o essencial para entregar o produto. </a:t>
          </a:r>
          <a:endParaRPr lang="en-US"/>
        </a:p>
      </dgm:t>
    </dgm:pt>
    <dgm:pt modelId="{F3D67E34-01BE-4664-B1DA-3CC2BE5F201F}" type="parTrans" cxnId="{295A241B-B324-4B92-A021-E59ED13105BE}">
      <dgm:prSet/>
      <dgm:spPr/>
      <dgm:t>
        <a:bodyPr/>
        <a:lstStyle/>
        <a:p>
          <a:endParaRPr lang="en-US"/>
        </a:p>
      </dgm:t>
    </dgm:pt>
    <dgm:pt modelId="{3CC1A938-DC2C-44DA-A1C0-CC08B8ACE9A6}" type="sibTrans" cxnId="{295A241B-B324-4B92-A021-E59ED13105BE}">
      <dgm:prSet/>
      <dgm:spPr/>
      <dgm:t>
        <a:bodyPr/>
        <a:lstStyle/>
        <a:p>
          <a:endParaRPr lang="en-US"/>
        </a:p>
      </dgm:t>
    </dgm:pt>
    <dgm:pt modelId="{1B1FA40E-30FE-EA44-805C-AB076F994F3B}" type="pres">
      <dgm:prSet presAssocID="{B2C72D65-B388-4AB8-A0F0-197ABDCB4BCB}" presName="linear" presStyleCnt="0">
        <dgm:presLayoutVars>
          <dgm:animLvl val="lvl"/>
          <dgm:resizeHandles val="exact"/>
        </dgm:presLayoutVars>
      </dgm:prSet>
      <dgm:spPr/>
    </dgm:pt>
    <dgm:pt modelId="{FF77131D-3E11-F144-9ACC-D8510A86D0E9}" type="pres">
      <dgm:prSet presAssocID="{655B19A1-87FC-4993-A899-AD7903CF132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409EDB3-2BAE-0843-A689-F40EDE21A6F6}" type="pres">
      <dgm:prSet presAssocID="{40F1A0C2-4C5C-44DD-BC18-7064858DAE4B}" presName="spacer" presStyleCnt="0"/>
      <dgm:spPr/>
    </dgm:pt>
    <dgm:pt modelId="{3ABF2255-2E2F-904A-AD6C-B156679DC1BF}" type="pres">
      <dgm:prSet presAssocID="{3E1A4438-B050-4BD4-9787-87854D565AA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A17EBDE-B87D-3C44-87C3-9B80990CD135}" type="pres">
      <dgm:prSet presAssocID="{63C3D7EF-7FAA-41E9-99B4-72F7FA425D71}" presName="spacer" presStyleCnt="0"/>
      <dgm:spPr/>
    </dgm:pt>
    <dgm:pt modelId="{1F5B4219-166F-0C4F-9BEC-38EE878279C3}" type="pres">
      <dgm:prSet presAssocID="{C3A2978A-E9F6-455F-B4F0-01FE6AFC1A6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E6AFF6C-2F3C-EC45-A5DF-6738426FB31B}" type="pres">
      <dgm:prSet presAssocID="{43912E94-08B6-4632-A2B6-5F60C6AD1DC6}" presName="spacer" presStyleCnt="0"/>
      <dgm:spPr/>
    </dgm:pt>
    <dgm:pt modelId="{51BBA555-7520-8840-B3E9-5222895D7C1E}" type="pres">
      <dgm:prSet presAssocID="{998F8AB7-1BD3-40F6-9552-6AAB6CA171D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8A9EAED-19D6-D34A-AB9D-3E1BB17DA4DC}" type="pres">
      <dgm:prSet presAssocID="{348FBB6E-6A64-4871-8F53-D05EECE1A144}" presName="spacer" presStyleCnt="0"/>
      <dgm:spPr/>
    </dgm:pt>
    <dgm:pt modelId="{363E4BD7-0437-F54C-943B-88322E89A416}" type="pres">
      <dgm:prSet presAssocID="{CFC6404D-5843-4683-A24E-41AAC33AA38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992EC15-6A56-43E7-87F8-2C2783E72045}" srcId="{B2C72D65-B388-4AB8-A0F0-197ABDCB4BCB}" destId="{998F8AB7-1BD3-40F6-9552-6AAB6CA171D5}" srcOrd="3" destOrd="0" parTransId="{232CB7DB-DBE2-422C-A1BC-FC7C7E827DA0}" sibTransId="{348FBB6E-6A64-4871-8F53-D05EECE1A144}"/>
    <dgm:cxn modelId="{295A241B-B324-4B92-A021-E59ED13105BE}" srcId="{B2C72D65-B388-4AB8-A0F0-197ABDCB4BCB}" destId="{CFC6404D-5843-4683-A24E-41AAC33AA38E}" srcOrd="4" destOrd="0" parTransId="{F3D67E34-01BE-4664-B1DA-3CC2BE5F201F}" sibTransId="{3CC1A938-DC2C-44DA-A1C0-CC08B8ACE9A6}"/>
    <dgm:cxn modelId="{C8BB7E3C-6D26-E04C-9A53-098C722B55AE}" type="presOf" srcId="{3E1A4438-B050-4BD4-9787-87854D565AA7}" destId="{3ABF2255-2E2F-904A-AD6C-B156679DC1BF}" srcOrd="0" destOrd="0" presId="urn:microsoft.com/office/officeart/2005/8/layout/vList2"/>
    <dgm:cxn modelId="{323DEB5C-363D-433E-883B-51BB71B7A6CC}" srcId="{B2C72D65-B388-4AB8-A0F0-197ABDCB4BCB}" destId="{655B19A1-87FC-4993-A899-AD7903CF1326}" srcOrd="0" destOrd="0" parTransId="{0F15163C-8652-4231-8A2C-F3F6FDB84776}" sibTransId="{40F1A0C2-4C5C-44DD-BC18-7064858DAE4B}"/>
    <dgm:cxn modelId="{79AF667B-6A68-4C92-8F3D-A0C42F3C7627}" srcId="{B2C72D65-B388-4AB8-A0F0-197ABDCB4BCB}" destId="{C3A2978A-E9F6-455F-B4F0-01FE6AFC1A6A}" srcOrd="2" destOrd="0" parTransId="{D08CF2F0-72A1-416A-B03E-86BDBD3E1C18}" sibTransId="{43912E94-08B6-4632-A2B6-5F60C6AD1DC6}"/>
    <dgm:cxn modelId="{B173377D-B8F4-384B-ADC0-F5409AC98908}" type="presOf" srcId="{B2C72D65-B388-4AB8-A0F0-197ABDCB4BCB}" destId="{1B1FA40E-30FE-EA44-805C-AB076F994F3B}" srcOrd="0" destOrd="0" presId="urn:microsoft.com/office/officeart/2005/8/layout/vList2"/>
    <dgm:cxn modelId="{7A53529C-E806-49B3-833D-B5F77309E4F0}" srcId="{B2C72D65-B388-4AB8-A0F0-197ABDCB4BCB}" destId="{3E1A4438-B050-4BD4-9787-87854D565AA7}" srcOrd="1" destOrd="0" parTransId="{A4F6636D-D352-4D4A-9DF8-4AB8AB2B968F}" sibTransId="{63C3D7EF-7FAA-41E9-99B4-72F7FA425D71}"/>
    <dgm:cxn modelId="{26DE9CD1-7679-0740-B6EE-28DDA1521E45}" type="presOf" srcId="{C3A2978A-E9F6-455F-B4F0-01FE6AFC1A6A}" destId="{1F5B4219-166F-0C4F-9BEC-38EE878279C3}" srcOrd="0" destOrd="0" presId="urn:microsoft.com/office/officeart/2005/8/layout/vList2"/>
    <dgm:cxn modelId="{35666BEB-3A88-F641-9942-771BE9C3B72B}" type="presOf" srcId="{655B19A1-87FC-4993-A899-AD7903CF1326}" destId="{FF77131D-3E11-F144-9ACC-D8510A86D0E9}" srcOrd="0" destOrd="0" presId="urn:microsoft.com/office/officeart/2005/8/layout/vList2"/>
    <dgm:cxn modelId="{C47DFFF7-0DE0-5043-B24B-65D52CF93D50}" type="presOf" srcId="{CFC6404D-5843-4683-A24E-41AAC33AA38E}" destId="{363E4BD7-0437-F54C-943B-88322E89A416}" srcOrd="0" destOrd="0" presId="urn:microsoft.com/office/officeart/2005/8/layout/vList2"/>
    <dgm:cxn modelId="{3FF6AEFD-950C-D141-8D90-36742B4DA25F}" type="presOf" srcId="{998F8AB7-1BD3-40F6-9552-6AAB6CA171D5}" destId="{51BBA555-7520-8840-B3E9-5222895D7C1E}" srcOrd="0" destOrd="0" presId="urn:microsoft.com/office/officeart/2005/8/layout/vList2"/>
    <dgm:cxn modelId="{A04442E3-61A5-C849-8094-F91880C03FCE}" type="presParOf" srcId="{1B1FA40E-30FE-EA44-805C-AB076F994F3B}" destId="{FF77131D-3E11-F144-9ACC-D8510A86D0E9}" srcOrd="0" destOrd="0" presId="urn:microsoft.com/office/officeart/2005/8/layout/vList2"/>
    <dgm:cxn modelId="{6C5983E3-6B6B-9B4D-9C2D-F90B345FFC6B}" type="presParOf" srcId="{1B1FA40E-30FE-EA44-805C-AB076F994F3B}" destId="{1409EDB3-2BAE-0843-A689-F40EDE21A6F6}" srcOrd="1" destOrd="0" presId="urn:microsoft.com/office/officeart/2005/8/layout/vList2"/>
    <dgm:cxn modelId="{F5E6B4C2-2399-3C43-ACEB-EB89A4F6E7A7}" type="presParOf" srcId="{1B1FA40E-30FE-EA44-805C-AB076F994F3B}" destId="{3ABF2255-2E2F-904A-AD6C-B156679DC1BF}" srcOrd="2" destOrd="0" presId="urn:microsoft.com/office/officeart/2005/8/layout/vList2"/>
    <dgm:cxn modelId="{82DE3D97-53DB-CF4C-8FA6-A090697F2EFA}" type="presParOf" srcId="{1B1FA40E-30FE-EA44-805C-AB076F994F3B}" destId="{9A17EBDE-B87D-3C44-87C3-9B80990CD135}" srcOrd="3" destOrd="0" presId="urn:microsoft.com/office/officeart/2005/8/layout/vList2"/>
    <dgm:cxn modelId="{84A9C729-14BC-B649-B166-39DC59792CBE}" type="presParOf" srcId="{1B1FA40E-30FE-EA44-805C-AB076F994F3B}" destId="{1F5B4219-166F-0C4F-9BEC-38EE878279C3}" srcOrd="4" destOrd="0" presId="urn:microsoft.com/office/officeart/2005/8/layout/vList2"/>
    <dgm:cxn modelId="{9C86560D-0BF9-5940-817A-9D157AB63448}" type="presParOf" srcId="{1B1FA40E-30FE-EA44-805C-AB076F994F3B}" destId="{BE6AFF6C-2F3C-EC45-A5DF-6738426FB31B}" srcOrd="5" destOrd="0" presId="urn:microsoft.com/office/officeart/2005/8/layout/vList2"/>
    <dgm:cxn modelId="{24F01D6A-3D71-744B-97E9-3DAB1C3084C3}" type="presParOf" srcId="{1B1FA40E-30FE-EA44-805C-AB076F994F3B}" destId="{51BBA555-7520-8840-B3E9-5222895D7C1E}" srcOrd="6" destOrd="0" presId="urn:microsoft.com/office/officeart/2005/8/layout/vList2"/>
    <dgm:cxn modelId="{4BE575D2-44DC-D547-B8A6-0C61C791D94D}" type="presParOf" srcId="{1B1FA40E-30FE-EA44-805C-AB076F994F3B}" destId="{E8A9EAED-19D6-D34A-AB9D-3E1BB17DA4DC}" srcOrd="7" destOrd="0" presId="urn:microsoft.com/office/officeart/2005/8/layout/vList2"/>
    <dgm:cxn modelId="{A56C943F-5A44-294F-A55F-2C517A41D4B2}" type="presParOf" srcId="{1B1FA40E-30FE-EA44-805C-AB076F994F3B}" destId="{363E4BD7-0437-F54C-943B-88322E89A41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10FD57-AC32-478F-816C-EDECDD0626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F353D75-1271-4497-8FED-FF6FE7C4A308}">
      <dgm:prSet/>
      <dgm:spPr/>
      <dgm:t>
        <a:bodyPr/>
        <a:lstStyle/>
        <a:p>
          <a:r>
            <a:rPr lang="pt-BR" b="1" dirty="0" err="1"/>
            <a:t>Scrum</a:t>
          </a:r>
          <a:r>
            <a:rPr lang="pt-BR" b="1" dirty="0"/>
            <a:t> Master: </a:t>
          </a:r>
          <a:r>
            <a:rPr lang="pt-BR" dirty="0"/>
            <a:t>Exerce a </a:t>
          </a:r>
          <a:r>
            <a:rPr lang="pt-BR" dirty="0" err="1"/>
            <a:t>função</a:t>
          </a:r>
          <a:r>
            <a:rPr lang="pt-BR" dirty="0"/>
            <a:t> do gerente de projetos, </a:t>
          </a:r>
          <a:r>
            <a:rPr lang="pt-BR" dirty="0" err="1"/>
            <a:t>porém</a:t>
          </a:r>
          <a:r>
            <a:rPr lang="pt-BR" dirty="0"/>
            <a:t> com a </a:t>
          </a:r>
          <a:r>
            <a:rPr lang="pt-BR" dirty="0" err="1"/>
            <a:t>ação</a:t>
          </a:r>
          <a:r>
            <a:rPr lang="pt-BR" dirty="0"/>
            <a:t> de facilitador entre a equipe e o cliente. Suas </a:t>
          </a:r>
          <a:r>
            <a:rPr lang="pt-BR" dirty="0" err="1"/>
            <a:t>funções</a:t>
          </a:r>
          <a:r>
            <a:rPr lang="pt-BR" dirty="0"/>
            <a:t> </a:t>
          </a:r>
          <a:r>
            <a:rPr lang="pt-BR" dirty="0" err="1"/>
            <a:t>básicas</a:t>
          </a:r>
          <a:r>
            <a:rPr lang="pt-BR" dirty="0"/>
            <a:t> </a:t>
          </a:r>
          <a:r>
            <a:rPr lang="pt-BR" dirty="0" err="1"/>
            <a:t>são</a:t>
          </a:r>
          <a:r>
            <a:rPr lang="pt-BR" dirty="0"/>
            <a:t> proteger o relacionamento com o cliente, resolver os problemas que ocorrem durante o projeto, manter a equipe focada na </a:t>
          </a:r>
          <a:r>
            <a:rPr lang="pt-BR" dirty="0" err="1"/>
            <a:t>execução</a:t>
          </a:r>
          <a:r>
            <a:rPr lang="pt-BR" dirty="0"/>
            <a:t> da </a:t>
          </a:r>
          <a:r>
            <a:rPr lang="pt-BR" dirty="0" err="1"/>
            <a:t>sprint</a:t>
          </a:r>
          <a:r>
            <a:rPr lang="pt-BR" dirty="0"/>
            <a:t> e garantir o uso correto das regras SCRUM. </a:t>
          </a:r>
          <a:endParaRPr lang="en-US" dirty="0"/>
        </a:p>
      </dgm:t>
    </dgm:pt>
    <dgm:pt modelId="{2B050612-0CCF-43B7-B38E-2044EE3265FF}" type="parTrans" cxnId="{FC838CAB-2B5B-4E64-9B49-B15021DA965D}">
      <dgm:prSet/>
      <dgm:spPr/>
      <dgm:t>
        <a:bodyPr/>
        <a:lstStyle/>
        <a:p>
          <a:endParaRPr lang="en-US"/>
        </a:p>
      </dgm:t>
    </dgm:pt>
    <dgm:pt modelId="{350F9CC9-57DF-4EBF-84AB-7914FEFBA362}" type="sibTrans" cxnId="{FC838CAB-2B5B-4E64-9B49-B15021DA965D}">
      <dgm:prSet/>
      <dgm:spPr/>
      <dgm:t>
        <a:bodyPr/>
        <a:lstStyle/>
        <a:p>
          <a:endParaRPr lang="en-US"/>
        </a:p>
      </dgm:t>
    </dgm:pt>
    <dgm:pt modelId="{83CC1CB7-BB6F-437E-87CB-034F20C944A0}">
      <dgm:prSet/>
      <dgm:spPr/>
      <dgm:t>
        <a:bodyPr/>
        <a:lstStyle/>
        <a:p>
          <a:r>
            <a:rPr lang="pt-BR" b="1"/>
            <a:t>Product Owner (PO): </a:t>
          </a:r>
          <a:r>
            <a:rPr lang="pt-BR"/>
            <a:t>É o representante do cliente no projeto. Deve ter conhecimento e autonomia para decidir e validar os produtos produzidos pelo projeto, conhecer as necessidades do cliente e convocar outros usuários para ajudar na definição dos requisitos. </a:t>
          </a:r>
          <a:endParaRPr lang="en-US"/>
        </a:p>
      </dgm:t>
    </dgm:pt>
    <dgm:pt modelId="{1FF21725-173A-433E-A896-489E415BAB00}" type="parTrans" cxnId="{00E0D1B1-37EE-4AC2-9C69-8D0703796C7D}">
      <dgm:prSet/>
      <dgm:spPr/>
      <dgm:t>
        <a:bodyPr/>
        <a:lstStyle/>
        <a:p>
          <a:endParaRPr lang="en-US"/>
        </a:p>
      </dgm:t>
    </dgm:pt>
    <dgm:pt modelId="{83F14AD6-3270-4E93-B4CB-54A2AD879884}" type="sibTrans" cxnId="{00E0D1B1-37EE-4AC2-9C69-8D0703796C7D}">
      <dgm:prSet/>
      <dgm:spPr/>
      <dgm:t>
        <a:bodyPr/>
        <a:lstStyle/>
        <a:p>
          <a:endParaRPr lang="en-US"/>
        </a:p>
      </dgm:t>
    </dgm:pt>
    <dgm:pt modelId="{DE152DBF-FB38-416F-9212-776F9CF1D674}">
      <dgm:prSet/>
      <dgm:spPr/>
      <dgm:t>
        <a:bodyPr/>
        <a:lstStyle/>
        <a:p>
          <a:r>
            <a:rPr lang="pt-BR" b="1"/>
            <a:t>Time</a:t>
          </a:r>
          <a:r>
            <a:rPr lang="pt-BR"/>
            <a:t>: São as pessoas que realizam a construção do software. A equipe deve ser multidisciplinar e autogerenciada para gerar os produtos com qualidade para o cliente. Além disso, são responsáveis por definir o prazo e as metas dos </a:t>
          </a:r>
          <a:r>
            <a:rPr lang="pt-BR" i="1"/>
            <a:t>sprints</a:t>
          </a:r>
          <a:r>
            <a:rPr lang="pt-BR"/>
            <a:t>. </a:t>
          </a:r>
          <a:endParaRPr lang="en-US"/>
        </a:p>
      </dgm:t>
    </dgm:pt>
    <dgm:pt modelId="{5C0031BD-3E97-49BD-8038-C1A4F66B9BD5}" type="parTrans" cxnId="{07319BDC-7B6A-4B4B-9D64-12B995E48B52}">
      <dgm:prSet/>
      <dgm:spPr/>
      <dgm:t>
        <a:bodyPr/>
        <a:lstStyle/>
        <a:p>
          <a:endParaRPr lang="en-US"/>
        </a:p>
      </dgm:t>
    </dgm:pt>
    <dgm:pt modelId="{D52E0D99-0D5D-488C-BE96-9401500412D0}" type="sibTrans" cxnId="{07319BDC-7B6A-4B4B-9D64-12B995E48B52}">
      <dgm:prSet/>
      <dgm:spPr/>
      <dgm:t>
        <a:bodyPr/>
        <a:lstStyle/>
        <a:p>
          <a:endParaRPr lang="en-US"/>
        </a:p>
      </dgm:t>
    </dgm:pt>
    <dgm:pt modelId="{04590027-0DDC-3446-A7B1-16722712B08D}" type="pres">
      <dgm:prSet presAssocID="{EE10FD57-AC32-478F-816C-EDECDD0626C1}" presName="linear" presStyleCnt="0">
        <dgm:presLayoutVars>
          <dgm:animLvl val="lvl"/>
          <dgm:resizeHandles val="exact"/>
        </dgm:presLayoutVars>
      </dgm:prSet>
      <dgm:spPr/>
    </dgm:pt>
    <dgm:pt modelId="{4ECE9214-6C9C-E243-A2B6-EFE4553708BA}" type="pres">
      <dgm:prSet presAssocID="{6F353D75-1271-4497-8FED-FF6FE7C4A3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AB1C42-3894-B542-9041-738D2661CA80}" type="pres">
      <dgm:prSet presAssocID="{350F9CC9-57DF-4EBF-84AB-7914FEFBA362}" presName="spacer" presStyleCnt="0"/>
      <dgm:spPr/>
    </dgm:pt>
    <dgm:pt modelId="{C1B36659-75A9-C74A-AB5C-1E9DC6B869DC}" type="pres">
      <dgm:prSet presAssocID="{83CC1CB7-BB6F-437E-87CB-034F20C944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7D5C72-0B06-CB4A-BAFC-13C3BDA9DD99}" type="pres">
      <dgm:prSet presAssocID="{83F14AD6-3270-4E93-B4CB-54A2AD879884}" presName="spacer" presStyleCnt="0"/>
      <dgm:spPr/>
    </dgm:pt>
    <dgm:pt modelId="{4285D662-2649-8146-8799-F702150636D0}" type="pres">
      <dgm:prSet presAssocID="{DE152DBF-FB38-416F-9212-776F9CF1D67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9A972-EB69-4342-AC87-499AB0059B1A}" type="presOf" srcId="{DE152DBF-FB38-416F-9212-776F9CF1D674}" destId="{4285D662-2649-8146-8799-F702150636D0}" srcOrd="0" destOrd="0" presId="urn:microsoft.com/office/officeart/2005/8/layout/vList2"/>
    <dgm:cxn modelId="{DEA85498-3465-CC45-892D-8D7FB02A2461}" type="presOf" srcId="{6F353D75-1271-4497-8FED-FF6FE7C4A308}" destId="{4ECE9214-6C9C-E243-A2B6-EFE4553708BA}" srcOrd="0" destOrd="0" presId="urn:microsoft.com/office/officeart/2005/8/layout/vList2"/>
    <dgm:cxn modelId="{FC838CAB-2B5B-4E64-9B49-B15021DA965D}" srcId="{EE10FD57-AC32-478F-816C-EDECDD0626C1}" destId="{6F353D75-1271-4497-8FED-FF6FE7C4A308}" srcOrd="0" destOrd="0" parTransId="{2B050612-0CCF-43B7-B38E-2044EE3265FF}" sibTransId="{350F9CC9-57DF-4EBF-84AB-7914FEFBA362}"/>
    <dgm:cxn modelId="{00E0D1B1-37EE-4AC2-9C69-8D0703796C7D}" srcId="{EE10FD57-AC32-478F-816C-EDECDD0626C1}" destId="{83CC1CB7-BB6F-437E-87CB-034F20C944A0}" srcOrd="1" destOrd="0" parTransId="{1FF21725-173A-433E-A896-489E415BAB00}" sibTransId="{83F14AD6-3270-4E93-B4CB-54A2AD879884}"/>
    <dgm:cxn modelId="{07319BDC-7B6A-4B4B-9D64-12B995E48B52}" srcId="{EE10FD57-AC32-478F-816C-EDECDD0626C1}" destId="{DE152DBF-FB38-416F-9212-776F9CF1D674}" srcOrd="2" destOrd="0" parTransId="{5C0031BD-3E97-49BD-8038-C1A4F66B9BD5}" sibTransId="{D52E0D99-0D5D-488C-BE96-9401500412D0}"/>
    <dgm:cxn modelId="{D0CA22F2-7C63-BF47-905A-8748EEDDCB25}" type="presOf" srcId="{EE10FD57-AC32-478F-816C-EDECDD0626C1}" destId="{04590027-0DDC-3446-A7B1-16722712B08D}" srcOrd="0" destOrd="0" presId="urn:microsoft.com/office/officeart/2005/8/layout/vList2"/>
    <dgm:cxn modelId="{D56065FB-E955-0844-AA72-8D8C6B2F4C7D}" type="presOf" srcId="{83CC1CB7-BB6F-437E-87CB-034F20C944A0}" destId="{C1B36659-75A9-C74A-AB5C-1E9DC6B869DC}" srcOrd="0" destOrd="0" presId="urn:microsoft.com/office/officeart/2005/8/layout/vList2"/>
    <dgm:cxn modelId="{6BBFB5DC-F2C8-BC42-A80A-31F7A6213220}" type="presParOf" srcId="{04590027-0DDC-3446-A7B1-16722712B08D}" destId="{4ECE9214-6C9C-E243-A2B6-EFE4553708BA}" srcOrd="0" destOrd="0" presId="urn:microsoft.com/office/officeart/2005/8/layout/vList2"/>
    <dgm:cxn modelId="{6040619D-82E2-7848-ACC0-4B02B9B70D48}" type="presParOf" srcId="{04590027-0DDC-3446-A7B1-16722712B08D}" destId="{A0AB1C42-3894-B542-9041-738D2661CA80}" srcOrd="1" destOrd="0" presId="urn:microsoft.com/office/officeart/2005/8/layout/vList2"/>
    <dgm:cxn modelId="{D61B0F9E-491D-4849-AB83-905E10E55248}" type="presParOf" srcId="{04590027-0DDC-3446-A7B1-16722712B08D}" destId="{C1B36659-75A9-C74A-AB5C-1E9DC6B869DC}" srcOrd="2" destOrd="0" presId="urn:microsoft.com/office/officeart/2005/8/layout/vList2"/>
    <dgm:cxn modelId="{DF89998F-A851-EE48-A815-695601421C64}" type="presParOf" srcId="{04590027-0DDC-3446-A7B1-16722712B08D}" destId="{5A7D5C72-0B06-CB4A-BAFC-13C3BDA9DD99}" srcOrd="3" destOrd="0" presId="urn:microsoft.com/office/officeart/2005/8/layout/vList2"/>
    <dgm:cxn modelId="{A6C1F5F0-4BD8-3847-9077-08E35A9F47E8}" type="presParOf" srcId="{04590027-0DDC-3446-A7B1-16722712B08D}" destId="{4285D662-2649-8146-8799-F702150636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99D874-9EFA-49EE-9989-A6447B2E8D2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BA44B7-4365-490D-B2AE-153A90DCECD5}">
      <dgm:prSet/>
      <dgm:spPr/>
      <dgm:t>
        <a:bodyPr/>
        <a:lstStyle/>
        <a:p>
          <a:r>
            <a:rPr lang="pt-BR"/>
            <a:t>Product Backlog – um doc elaborado pelo PO, escopo inicial do projeto, funcionalidades que farão parte dos sprints</a:t>
          </a:r>
          <a:endParaRPr lang="en-US"/>
        </a:p>
      </dgm:t>
    </dgm:pt>
    <dgm:pt modelId="{E33F5369-87A7-457C-93EB-E3DA7F7CDD04}" type="parTrans" cxnId="{CA2EF1B2-9D4B-49A4-AD28-AE4CCDB3CE04}">
      <dgm:prSet/>
      <dgm:spPr/>
      <dgm:t>
        <a:bodyPr/>
        <a:lstStyle/>
        <a:p>
          <a:endParaRPr lang="en-US"/>
        </a:p>
      </dgm:t>
    </dgm:pt>
    <dgm:pt modelId="{01C6F4F4-9340-4406-B61D-10E604BE9353}" type="sibTrans" cxnId="{CA2EF1B2-9D4B-49A4-AD28-AE4CCDB3CE04}">
      <dgm:prSet/>
      <dgm:spPr/>
      <dgm:t>
        <a:bodyPr/>
        <a:lstStyle/>
        <a:p>
          <a:endParaRPr lang="en-US"/>
        </a:p>
      </dgm:t>
    </dgm:pt>
    <dgm:pt modelId="{986706FF-7643-45F3-BA8E-98D88C91BE4A}">
      <dgm:prSet/>
      <dgm:spPr/>
      <dgm:t>
        <a:bodyPr/>
        <a:lstStyle/>
        <a:p>
          <a:r>
            <a:rPr lang="pt-BR" dirty="0"/>
            <a:t>Reunião de Planejamento – Sprint Planning  - reunião que deve ser realizada antes de cada </a:t>
          </a:r>
          <a:r>
            <a:rPr lang="pt-BR" dirty="0" err="1"/>
            <a:t>sprint</a:t>
          </a:r>
          <a:endParaRPr lang="en-US" dirty="0"/>
        </a:p>
      </dgm:t>
    </dgm:pt>
    <dgm:pt modelId="{D1B870C6-B5CC-4B5F-93C5-B5601B93B577}" type="parTrans" cxnId="{6490455B-08ED-4696-A12B-42D0814C5C6F}">
      <dgm:prSet/>
      <dgm:spPr/>
      <dgm:t>
        <a:bodyPr/>
        <a:lstStyle/>
        <a:p>
          <a:endParaRPr lang="en-US"/>
        </a:p>
      </dgm:t>
    </dgm:pt>
    <dgm:pt modelId="{6328AB1B-908E-45FE-A787-1140814E0577}" type="sibTrans" cxnId="{6490455B-08ED-4696-A12B-42D0814C5C6F}">
      <dgm:prSet/>
      <dgm:spPr/>
      <dgm:t>
        <a:bodyPr/>
        <a:lstStyle/>
        <a:p>
          <a:endParaRPr lang="en-US"/>
        </a:p>
      </dgm:t>
    </dgm:pt>
    <dgm:pt modelId="{EF4A36AE-573A-47F5-A3B0-97D244B3EA86}">
      <dgm:prSet/>
      <dgm:spPr/>
      <dgm:t>
        <a:bodyPr/>
        <a:lstStyle/>
        <a:p>
          <a:r>
            <a:rPr lang="pt-BR" dirty="0" err="1"/>
            <a:t>Product</a:t>
          </a:r>
          <a:r>
            <a:rPr lang="pt-BR" dirty="0"/>
            <a:t> </a:t>
          </a:r>
          <a:r>
            <a:rPr lang="pt-BR" dirty="0" err="1"/>
            <a:t>Backlog</a:t>
          </a:r>
          <a:r>
            <a:rPr lang="pt-BR" dirty="0"/>
            <a:t> Priorizado – com a ajuda do SM, para definir a prioridade dos requisitos listados no escopo inicial </a:t>
          </a:r>
          <a:endParaRPr lang="en-US" dirty="0"/>
        </a:p>
      </dgm:t>
    </dgm:pt>
    <dgm:pt modelId="{EB1FE1C1-DE2B-4EC2-997F-C1F7C0152750}" type="parTrans" cxnId="{728E7EAE-35D0-4C49-A015-E76E3390F0F2}">
      <dgm:prSet/>
      <dgm:spPr/>
      <dgm:t>
        <a:bodyPr/>
        <a:lstStyle/>
        <a:p>
          <a:endParaRPr lang="en-US"/>
        </a:p>
      </dgm:t>
    </dgm:pt>
    <dgm:pt modelId="{DD25D9A0-F926-4AFB-91A3-AF53988D0361}" type="sibTrans" cxnId="{728E7EAE-35D0-4C49-A015-E76E3390F0F2}">
      <dgm:prSet/>
      <dgm:spPr/>
      <dgm:t>
        <a:bodyPr/>
        <a:lstStyle/>
        <a:p>
          <a:endParaRPr lang="en-US"/>
        </a:p>
      </dgm:t>
    </dgm:pt>
    <dgm:pt modelId="{709F1C35-09A4-2F4A-A8B8-ACCAB68FA106}" type="pres">
      <dgm:prSet presAssocID="{1999D874-9EFA-49EE-9989-A6447B2E8D2E}" presName="vert0" presStyleCnt="0">
        <dgm:presLayoutVars>
          <dgm:dir/>
          <dgm:animOne val="branch"/>
          <dgm:animLvl val="lvl"/>
        </dgm:presLayoutVars>
      </dgm:prSet>
      <dgm:spPr/>
    </dgm:pt>
    <dgm:pt modelId="{F0094759-8641-D845-B741-D37025D8104A}" type="pres">
      <dgm:prSet presAssocID="{23BA44B7-4365-490D-B2AE-153A90DCECD5}" presName="thickLine" presStyleLbl="alignNode1" presStyleIdx="0" presStyleCnt="3"/>
      <dgm:spPr/>
    </dgm:pt>
    <dgm:pt modelId="{BD2936AE-108C-0645-B4EC-DA271C2A72CC}" type="pres">
      <dgm:prSet presAssocID="{23BA44B7-4365-490D-B2AE-153A90DCECD5}" presName="horz1" presStyleCnt="0"/>
      <dgm:spPr/>
    </dgm:pt>
    <dgm:pt modelId="{7851C52C-0681-8846-A782-5CF824C0F7FA}" type="pres">
      <dgm:prSet presAssocID="{23BA44B7-4365-490D-B2AE-153A90DCECD5}" presName="tx1" presStyleLbl="revTx" presStyleIdx="0" presStyleCnt="3"/>
      <dgm:spPr/>
    </dgm:pt>
    <dgm:pt modelId="{75EDB8F1-E851-5B47-9C6D-1DC6C52B9462}" type="pres">
      <dgm:prSet presAssocID="{23BA44B7-4365-490D-B2AE-153A90DCECD5}" presName="vert1" presStyleCnt="0"/>
      <dgm:spPr/>
    </dgm:pt>
    <dgm:pt modelId="{F5C8A9A1-01FA-6A4C-88A7-FA45D194EB01}" type="pres">
      <dgm:prSet presAssocID="{986706FF-7643-45F3-BA8E-98D88C91BE4A}" presName="thickLine" presStyleLbl="alignNode1" presStyleIdx="1" presStyleCnt="3"/>
      <dgm:spPr/>
    </dgm:pt>
    <dgm:pt modelId="{292DECFF-E0B9-7349-BF3E-8016E35CB614}" type="pres">
      <dgm:prSet presAssocID="{986706FF-7643-45F3-BA8E-98D88C91BE4A}" presName="horz1" presStyleCnt="0"/>
      <dgm:spPr/>
    </dgm:pt>
    <dgm:pt modelId="{D5AFD0AF-9F64-4847-B27C-E6655364D90E}" type="pres">
      <dgm:prSet presAssocID="{986706FF-7643-45F3-BA8E-98D88C91BE4A}" presName="tx1" presStyleLbl="revTx" presStyleIdx="1" presStyleCnt="3"/>
      <dgm:spPr/>
    </dgm:pt>
    <dgm:pt modelId="{0A39D7F3-8339-8940-90AF-AF200AF29B8B}" type="pres">
      <dgm:prSet presAssocID="{986706FF-7643-45F3-BA8E-98D88C91BE4A}" presName="vert1" presStyleCnt="0"/>
      <dgm:spPr/>
    </dgm:pt>
    <dgm:pt modelId="{6C42C54B-ABE8-0A4F-A2E7-22E91C0F18F1}" type="pres">
      <dgm:prSet presAssocID="{EF4A36AE-573A-47F5-A3B0-97D244B3EA86}" presName="thickLine" presStyleLbl="alignNode1" presStyleIdx="2" presStyleCnt="3"/>
      <dgm:spPr/>
    </dgm:pt>
    <dgm:pt modelId="{FBE2EF83-58B0-8B47-BDDB-937E31EDE16B}" type="pres">
      <dgm:prSet presAssocID="{EF4A36AE-573A-47F5-A3B0-97D244B3EA86}" presName="horz1" presStyleCnt="0"/>
      <dgm:spPr/>
    </dgm:pt>
    <dgm:pt modelId="{B1363C53-05A7-5B46-BD00-31A97C800533}" type="pres">
      <dgm:prSet presAssocID="{EF4A36AE-573A-47F5-A3B0-97D244B3EA86}" presName="tx1" presStyleLbl="revTx" presStyleIdx="2" presStyleCnt="3"/>
      <dgm:spPr/>
    </dgm:pt>
    <dgm:pt modelId="{586F8CEF-E870-C543-BCD5-C06006BDD44B}" type="pres">
      <dgm:prSet presAssocID="{EF4A36AE-573A-47F5-A3B0-97D244B3EA86}" presName="vert1" presStyleCnt="0"/>
      <dgm:spPr/>
    </dgm:pt>
  </dgm:ptLst>
  <dgm:cxnLst>
    <dgm:cxn modelId="{B784C915-08DF-BC4E-AAEE-80408A794AD0}" type="presOf" srcId="{986706FF-7643-45F3-BA8E-98D88C91BE4A}" destId="{D5AFD0AF-9F64-4847-B27C-E6655364D90E}" srcOrd="0" destOrd="0" presId="urn:microsoft.com/office/officeart/2008/layout/LinedList"/>
    <dgm:cxn modelId="{6490455B-08ED-4696-A12B-42D0814C5C6F}" srcId="{1999D874-9EFA-49EE-9989-A6447B2E8D2E}" destId="{986706FF-7643-45F3-BA8E-98D88C91BE4A}" srcOrd="1" destOrd="0" parTransId="{D1B870C6-B5CC-4B5F-93C5-B5601B93B577}" sibTransId="{6328AB1B-908E-45FE-A787-1140814E0577}"/>
    <dgm:cxn modelId="{0773AF4B-8BD5-3644-BC9A-1CC4840CBC57}" type="presOf" srcId="{23BA44B7-4365-490D-B2AE-153A90DCECD5}" destId="{7851C52C-0681-8846-A782-5CF824C0F7FA}" srcOrd="0" destOrd="0" presId="urn:microsoft.com/office/officeart/2008/layout/LinedList"/>
    <dgm:cxn modelId="{0F9C2592-45A4-4E4B-870E-EDC75983DF89}" type="presOf" srcId="{1999D874-9EFA-49EE-9989-A6447B2E8D2E}" destId="{709F1C35-09A4-2F4A-A8B8-ACCAB68FA106}" srcOrd="0" destOrd="0" presId="urn:microsoft.com/office/officeart/2008/layout/LinedList"/>
    <dgm:cxn modelId="{728E7EAE-35D0-4C49-A015-E76E3390F0F2}" srcId="{1999D874-9EFA-49EE-9989-A6447B2E8D2E}" destId="{EF4A36AE-573A-47F5-A3B0-97D244B3EA86}" srcOrd="2" destOrd="0" parTransId="{EB1FE1C1-DE2B-4EC2-997F-C1F7C0152750}" sibTransId="{DD25D9A0-F926-4AFB-91A3-AF53988D0361}"/>
    <dgm:cxn modelId="{CA2EF1B2-9D4B-49A4-AD28-AE4CCDB3CE04}" srcId="{1999D874-9EFA-49EE-9989-A6447B2E8D2E}" destId="{23BA44B7-4365-490D-B2AE-153A90DCECD5}" srcOrd="0" destOrd="0" parTransId="{E33F5369-87A7-457C-93EB-E3DA7F7CDD04}" sibTransId="{01C6F4F4-9340-4406-B61D-10E604BE9353}"/>
    <dgm:cxn modelId="{C8CA85F1-2160-6949-8E90-511FB0003382}" type="presOf" srcId="{EF4A36AE-573A-47F5-A3B0-97D244B3EA86}" destId="{B1363C53-05A7-5B46-BD00-31A97C800533}" srcOrd="0" destOrd="0" presId="urn:microsoft.com/office/officeart/2008/layout/LinedList"/>
    <dgm:cxn modelId="{34057A98-830F-3846-B1F7-E0F8103C6981}" type="presParOf" srcId="{709F1C35-09A4-2F4A-A8B8-ACCAB68FA106}" destId="{F0094759-8641-D845-B741-D37025D8104A}" srcOrd="0" destOrd="0" presId="urn:microsoft.com/office/officeart/2008/layout/LinedList"/>
    <dgm:cxn modelId="{F5AF9464-D1A3-6F4C-B249-7E0C4C75DE02}" type="presParOf" srcId="{709F1C35-09A4-2F4A-A8B8-ACCAB68FA106}" destId="{BD2936AE-108C-0645-B4EC-DA271C2A72CC}" srcOrd="1" destOrd="0" presId="urn:microsoft.com/office/officeart/2008/layout/LinedList"/>
    <dgm:cxn modelId="{5057B3AD-D53C-D34F-85EE-2588837FD1E9}" type="presParOf" srcId="{BD2936AE-108C-0645-B4EC-DA271C2A72CC}" destId="{7851C52C-0681-8846-A782-5CF824C0F7FA}" srcOrd="0" destOrd="0" presId="urn:microsoft.com/office/officeart/2008/layout/LinedList"/>
    <dgm:cxn modelId="{0582EB8A-02E4-0D47-BA37-AC39C95474A7}" type="presParOf" srcId="{BD2936AE-108C-0645-B4EC-DA271C2A72CC}" destId="{75EDB8F1-E851-5B47-9C6D-1DC6C52B9462}" srcOrd="1" destOrd="0" presId="urn:microsoft.com/office/officeart/2008/layout/LinedList"/>
    <dgm:cxn modelId="{45640A14-C5ED-8640-A6E6-6762E4930879}" type="presParOf" srcId="{709F1C35-09A4-2F4A-A8B8-ACCAB68FA106}" destId="{F5C8A9A1-01FA-6A4C-88A7-FA45D194EB01}" srcOrd="2" destOrd="0" presId="urn:microsoft.com/office/officeart/2008/layout/LinedList"/>
    <dgm:cxn modelId="{0D0321EE-65B2-6F46-878C-5F272F821AE7}" type="presParOf" srcId="{709F1C35-09A4-2F4A-A8B8-ACCAB68FA106}" destId="{292DECFF-E0B9-7349-BF3E-8016E35CB614}" srcOrd="3" destOrd="0" presId="urn:microsoft.com/office/officeart/2008/layout/LinedList"/>
    <dgm:cxn modelId="{3B8B1A14-8852-C34E-9DC1-A5591E30AB69}" type="presParOf" srcId="{292DECFF-E0B9-7349-BF3E-8016E35CB614}" destId="{D5AFD0AF-9F64-4847-B27C-E6655364D90E}" srcOrd="0" destOrd="0" presId="urn:microsoft.com/office/officeart/2008/layout/LinedList"/>
    <dgm:cxn modelId="{F3C346A1-5A72-214D-BD46-420578C03F4C}" type="presParOf" srcId="{292DECFF-E0B9-7349-BF3E-8016E35CB614}" destId="{0A39D7F3-8339-8940-90AF-AF200AF29B8B}" srcOrd="1" destOrd="0" presId="urn:microsoft.com/office/officeart/2008/layout/LinedList"/>
    <dgm:cxn modelId="{D008CB84-0796-F741-84BF-04D04F27B1E2}" type="presParOf" srcId="{709F1C35-09A4-2F4A-A8B8-ACCAB68FA106}" destId="{6C42C54B-ABE8-0A4F-A2E7-22E91C0F18F1}" srcOrd="4" destOrd="0" presId="urn:microsoft.com/office/officeart/2008/layout/LinedList"/>
    <dgm:cxn modelId="{4720A7DD-3B7E-AB4D-A983-BC0512318639}" type="presParOf" srcId="{709F1C35-09A4-2F4A-A8B8-ACCAB68FA106}" destId="{FBE2EF83-58B0-8B47-BDDB-937E31EDE16B}" srcOrd="5" destOrd="0" presId="urn:microsoft.com/office/officeart/2008/layout/LinedList"/>
    <dgm:cxn modelId="{2F1D9F5E-2355-FB41-A6DE-758D6687C953}" type="presParOf" srcId="{FBE2EF83-58B0-8B47-BDDB-937E31EDE16B}" destId="{B1363C53-05A7-5B46-BD00-31A97C800533}" srcOrd="0" destOrd="0" presId="urn:microsoft.com/office/officeart/2008/layout/LinedList"/>
    <dgm:cxn modelId="{1F42A824-C4C4-F04E-91E1-FE7DDA69D68B}" type="presParOf" srcId="{FBE2EF83-58B0-8B47-BDDB-937E31EDE16B}" destId="{586F8CEF-E870-C543-BCD5-C06006BDD4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7EEDD1-504F-4207-BA14-B0419E3F9D3D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E2AF379-DDCE-40A8-97CB-5CAA14FFB692}">
      <dgm:prSet/>
      <dgm:spPr/>
      <dgm:t>
        <a:bodyPr/>
        <a:lstStyle/>
        <a:p>
          <a:r>
            <a:rPr lang="pt-BR" dirty="0"/>
            <a:t>Sprint </a:t>
          </a:r>
          <a:r>
            <a:rPr lang="pt-BR" dirty="0" err="1"/>
            <a:t>Backlog</a:t>
          </a:r>
          <a:r>
            <a:rPr lang="pt-BR" dirty="0"/>
            <a:t> – A partir da lista priorizada, </a:t>
          </a:r>
          <a:r>
            <a:rPr lang="pt-BR" dirty="0" err="1"/>
            <a:t>Dev</a:t>
          </a:r>
          <a:r>
            <a:rPr lang="pt-BR" dirty="0"/>
            <a:t> Team com SM, estimular o prazo da </a:t>
          </a:r>
          <a:r>
            <a:rPr lang="pt-BR" dirty="0" err="1"/>
            <a:t>sprint</a:t>
          </a:r>
          <a:r>
            <a:rPr lang="pt-BR" dirty="0"/>
            <a:t> e definir quais atividades necessárias para construir o projeto;</a:t>
          </a:r>
          <a:endParaRPr lang="en-US" dirty="0"/>
        </a:p>
      </dgm:t>
    </dgm:pt>
    <dgm:pt modelId="{EBE4CFDA-C798-4136-B9E2-8085D9840F82}" type="parTrans" cxnId="{E58B6D91-EB39-460E-8480-FD260DAAA34A}">
      <dgm:prSet/>
      <dgm:spPr/>
      <dgm:t>
        <a:bodyPr/>
        <a:lstStyle/>
        <a:p>
          <a:endParaRPr lang="en-US"/>
        </a:p>
      </dgm:t>
    </dgm:pt>
    <dgm:pt modelId="{4FE01F27-4CB6-4E1A-A1D6-B7B0C095690F}" type="sibTrans" cxnId="{E58B6D91-EB39-460E-8480-FD260DAAA34A}">
      <dgm:prSet/>
      <dgm:spPr/>
      <dgm:t>
        <a:bodyPr/>
        <a:lstStyle/>
        <a:p>
          <a:endParaRPr lang="en-US"/>
        </a:p>
      </dgm:t>
    </dgm:pt>
    <dgm:pt modelId="{BFD959C5-6774-451D-83AA-79A65B113FB7}">
      <dgm:prSet/>
      <dgm:spPr/>
      <dgm:t>
        <a:bodyPr/>
        <a:lstStyle/>
        <a:p>
          <a:r>
            <a:rPr lang="pt-BR"/>
            <a:t>Sprint – É a fase de implementação das funcionalidades. De 02 a 04 semanas – timebox, entregas constantes;</a:t>
          </a:r>
          <a:endParaRPr lang="en-US"/>
        </a:p>
      </dgm:t>
    </dgm:pt>
    <dgm:pt modelId="{70B424D5-F503-42F0-9E9E-94DAABA99989}" type="parTrans" cxnId="{B4E6293F-9E1E-47CE-ACFB-2C27D44C0959}">
      <dgm:prSet/>
      <dgm:spPr/>
      <dgm:t>
        <a:bodyPr/>
        <a:lstStyle/>
        <a:p>
          <a:endParaRPr lang="en-US"/>
        </a:p>
      </dgm:t>
    </dgm:pt>
    <dgm:pt modelId="{A22821EA-6D61-408B-80EB-DB79D301FFC0}" type="sibTrans" cxnId="{B4E6293F-9E1E-47CE-ACFB-2C27D44C0959}">
      <dgm:prSet/>
      <dgm:spPr/>
      <dgm:t>
        <a:bodyPr/>
        <a:lstStyle/>
        <a:p>
          <a:endParaRPr lang="en-US"/>
        </a:p>
      </dgm:t>
    </dgm:pt>
    <dgm:pt modelId="{554DD59E-358C-452B-AF69-74271DB55732}">
      <dgm:prSet/>
      <dgm:spPr/>
      <dgm:t>
        <a:bodyPr/>
        <a:lstStyle/>
        <a:p>
          <a:r>
            <a:rPr lang="pt-BR"/>
            <a:t>Reunião Diária – Diariamente SM com Dev Team, 15 minutos , de manhã.</a:t>
          </a:r>
          <a:endParaRPr lang="en-US"/>
        </a:p>
      </dgm:t>
    </dgm:pt>
    <dgm:pt modelId="{4991C81F-F1A7-418D-84A4-0EA97429D848}" type="parTrans" cxnId="{9C28480A-B7FC-4622-9E00-F1BF45BACB7F}">
      <dgm:prSet/>
      <dgm:spPr/>
      <dgm:t>
        <a:bodyPr/>
        <a:lstStyle/>
        <a:p>
          <a:endParaRPr lang="en-US"/>
        </a:p>
      </dgm:t>
    </dgm:pt>
    <dgm:pt modelId="{14220D6B-4171-409C-8D0B-7A637117974D}" type="sibTrans" cxnId="{9C28480A-B7FC-4622-9E00-F1BF45BACB7F}">
      <dgm:prSet/>
      <dgm:spPr/>
      <dgm:t>
        <a:bodyPr/>
        <a:lstStyle/>
        <a:p>
          <a:endParaRPr lang="en-US"/>
        </a:p>
      </dgm:t>
    </dgm:pt>
    <dgm:pt modelId="{2143F4B3-C349-1B4C-A81C-3F3D485FF23F}" type="pres">
      <dgm:prSet presAssocID="{9B7EEDD1-504F-4207-BA14-B0419E3F9D3D}" presName="vert0" presStyleCnt="0">
        <dgm:presLayoutVars>
          <dgm:dir/>
          <dgm:animOne val="branch"/>
          <dgm:animLvl val="lvl"/>
        </dgm:presLayoutVars>
      </dgm:prSet>
      <dgm:spPr/>
    </dgm:pt>
    <dgm:pt modelId="{E0A7A80D-0EF3-F245-A4EC-8A0E97CF2360}" type="pres">
      <dgm:prSet presAssocID="{5E2AF379-DDCE-40A8-97CB-5CAA14FFB692}" presName="thickLine" presStyleLbl="alignNode1" presStyleIdx="0" presStyleCnt="3"/>
      <dgm:spPr/>
    </dgm:pt>
    <dgm:pt modelId="{BFFA3EFE-9AEF-E342-BC03-1F988BE473C3}" type="pres">
      <dgm:prSet presAssocID="{5E2AF379-DDCE-40A8-97CB-5CAA14FFB692}" presName="horz1" presStyleCnt="0"/>
      <dgm:spPr/>
    </dgm:pt>
    <dgm:pt modelId="{FA2D9CDB-B10A-9146-AB1E-690F1EC36F35}" type="pres">
      <dgm:prSet presAssocID="{5E2AF379-DDCE-40A8-97CB-5CAA14FFB692}" presName="tx1" presStyleLbl="revTx" presStyleIdx="0" presStyleCnt="3"/>
      <dgm:spPr/>
    </dgm:pt>
    <dgm:pt modelId="{C028C2B5-371B-D045-8E06-7E4FF458AB95}" type="pres">
      <dgm:prSet presAssocID="{5E2AF379-DDCE-40A8-97CB-5CAA14FFB692}" presName="vert1" presStyleCnt="0"/>
      <dgm:spPr/>
    </dgm:pt>
    <dgm:pt modelId="{6A512EAF-806C-4C47-A772-BDDA81F80B73}" type="pres">
      <dgm:prSet presAssocID="{BFD959C5-6774-451D-83AA-79A65B113FB7}" presName="thickLine" presStyleLbl="alignNode1" presStyleIdx="1" presStyleCnt="3"/>
      <dgm:spPr/>
    </dgm:pt>
    <dgm:pt modelId="{EF12E4D5-7043-4542-A800-B1D2A7F7FF90}" type="pres">
      <dgm:prSet presAssocID="{BFD959C5-6774-451D-83AA-79A65B113FB7}" presName="horz1" presStyleCnt="0"/>
      <dgm:spPr/>
    </dgm:pt>
    <dgm:pt modelId="{79391F1D-99A9-DF42-8A70-CE3931FD5583}" type="pres">
      <dgm:prSet presAssocID="{BFD959C5-6774-451D-83AA-79A65B113FB7}" presName="tx1" presStyleLbl="revTx" presStyleIdx="1" presStyleCnt="3"/>
      <dgm:spPr/>
    </dgm:pt>
    <dgm:pt modelId="{C31B25CA-3E1F-DB46-A080-DB8449C7685B}" type="pres">
      <dgm:prSet presAssocID="{BFD959C5-6774-451D-83AA-79A65B113FB7}" presName="vert1" presStyleCnt="0"/>
      <dgm:spPr/>
    </dgm:pt>
    <dgm:pt modelId="{4CDA4267-4B8F-9947-B9C1-F8E7D6B642B7}" type="pres">
      <dgm:prSet presAssocID="{554DD59E-358C-452B-AF69-74271DB55732}" presName="thickLine" presStyleLbl="alignNode1" presStyleIdx="2" presStyleCnt="3"/>
      <dgm:spPr/>
    </dgm:pt>
    <dgm:pt modelId="{75C608BB-E603-204D-8FD3-65ECFF1A7EA1}" type="pres">
      <dgm:prSet presAssocID="{554DD59E-358C-452B-AF69-74271DB55732}" presName="horz1" presStyleCnt="0"/>
      <dgm:spPr/>
    </dgm:pt>
    <dgm:pt modelId="{86D79E12-6693-3A41-B93F-2C1CCE68D282}" type="pres">
      <dgm:prSet presAssocID="{554DD59E-358C-452B-AF69-74271DB55732}" presName="tx1" presStyleLbl="revTx" presStyleIdx="2" presStyleCnt="3"/>
      <dgm:spPr/>
    </dgm:pt>
    <dgm:pt modelId="{35B8A7C9-230B-9540-9E6E-5E4E851BBAF0}" type="pres">
      <dgm:prSet presAssocID="{554DD59E-358C-452B-AF69-74271DB55732}" presName="vert1" presStyleCnt="0"/>
      <dgm:spPr/>
    </dgm:pt>
  </dgm:ptLst>
  <dgm:cxnLst>
    <dgm:cxn modelId="{9C28480A-B7FC-4622-9E00-F1BF45BACB7F}" srcId="{9B7EEDD1-504F-4207-BA14-B0419E3F9D3D}" destId="{554DD59E-358C-452B-AF69-74271DB55732}" srcOrd="2" destOrd="0" parTransId="{4991C81F-F1A7-418D-84A4-0EA97429D848}" sibTransId="{14220D6B-4171-409C-8D0B-7A637117974D}"/>
    <dgm:cxn modelId="{B4E6293F-9E1E-47CE-ACFB-2C27D44C0959}" srcId="{9B7EEDD1-504F-4207-BA14-B0419E3F9D3D}" destId="{BFD959C5-6774-451D-83AA-79A65B113FB7}" srcOrd="1" destOrd="0" parTransId="{70B424D5-F503-42F0-9E9E-94DAABA99989}" sibTransId="{A22821EA-6D61-408B-80EB-DB79D301FFC0}"/>
    <dgm:cxn modelId="{4BF5FD43-E0AC-AE43-8828-243326A0D735}" type="presOf" srcId="{BFD959C5-6774-451D-83AA-79A65B113FB7}" destId="{79391F1D-99A9-DF42-8A70-CE3931FD5583}" srcOrd="0" destOrd="0" presId="urn:microsoft.com/office/officeart/2008/layout/LinedList"/>
    <dgm:cxn modelId="{8F081F71-FD9D-A444-8F84-8917D21C3C20}" type="presOf" srcId="{5E2AF379-DDCE-40A8-97CB-5CAA14FFB692}" destId="{FA2D9CDB-B10A-9146-AB1E-690F1EC36F35}" srcOrd="0" destOrd="0" presId="urn:microsoft.com/office/officeart/2008/layout/LinedList"/>
    <dgm:cxn modelId="{1ED21690-AEAE-564F-AB94-C865D9560E33}" type="presOf" srcId="{554DD59E-358C-452B-AF69-74271DB55732}" destId="{86D79E12-6693-3A41-B93F-2C1CCE68D282}" srcOrd="0" destOrd="0" presId="urn:microsoft.com/office/officeart/2008/layout/LinedList"/>
    <dgm:cxn modelId="{E58B6D91-EB39-460E-8480-FD260DAAA34A}" srcId="{9B7EEDD1-504F-4207-BA14-B0419E3F9D3D}" destId="{5E2AF379-DDCE-40A8-97CB-5CAA14FFB692}" srcOrd="0" destOrd="0" parTransId="{EBE4CFDA-C798-4136-B9E2-8085D9840F82}" sibTransId="{4FE01F27-4CB6-4E1A-A1D6-B7B0C095690F}"/>
    <dgm:cxn modelId="{31D08AC0-EF12-C24D-ACE5-A4B6B093F108}" type="presOf" srcId="{9B7EEDD1-504F-4207-BA14-B0419E3F9D3D}" destId="{2143F4B3-C349-1B4C-A81C-3F3D485FF23F}" srcOrd="0" destOrd="0" presId="urn:microsoft.com/office/officeart/2008/layout/LinedList"/>
    <dgm:cxn modelId="{59B30F5D-22AF-BE4C-9FE1-5E32161426A3}" type="presParOf" srcId="{2143F4B3-C349-1B4C-A81C-3F3D485FF23F}" destId="{E0A7A80D-0EF3-F245-A4EC-8A0E97CF2360}" srcOrd="0" destOrd="0" presId="urn:microsoft.com/office/officeart/2008/layout/LinedList"/>
    <dgm:cxn modelId="{F3DE7235-CCB1-B349-B7B9-230A693F8BB7}" type="presParOf" srcId="{2143F4B3-C349-1B4C-A81C-3F3D485FF23F}" destId="{BFFA3EFE-9AEF-E342-BC03-1F988BE473C3}" srcOrd="1" destOrd="0" presId="urn:microsoft.com/office/officeart/2008/layout/LinedList"/>
    <dgm:cxn modelId="{80664F8D-741E-F740-A2A0-FDCB6EACF4B0}" type="presParOf" srcId="{BFFA3EFE-9AEF-E342-BC03-1F988BE473C3}" destId="{FA2D9CDB-B10A-9146-AB1E-690F1EC36F35}" srcOrd="0" destOrd="0" presId="urn:microsoft.com/office/officeart/2008/layout/LinedList"/>
    <dgm:cxn modelId="{576DBE50-3847-C546-9E1D-E3692CD0DBA0}" type="presParOf" srcId="{BFFA3EFE-9AEF-E342-BC03-1F988BE473C3}" destId="{C028C2B5-371B-D045-8E06-7E4FF458AB95}" srcOrd="1" destOrd="0" presId="urn:microsoft.com/office/officeart/2008/layout/LinedList"/>
    <dgm:cxn modelId="{65565853-F078-FB4E-BEE1-D90ABFDD4622}" type="presParOf" srcId="{2143F4B3-C349-1B4C-A81C-3F3D485FF23F}" destId="{6A512EAF-806C-4C47-A772-BDDA81F80B73}" srcOrd="2" destOrd="0" presId="urn:microsoft.com/office/officeart/2008/layout/LinedList"/>
    <dgm:cxn modelId="{2B2E67C1-5529-1644-A466-F95E835CA671}" type="presParOf" srcId="{2143F4B3-C349-1B4C-A81C-3F3D485FF23F}" destId="{EF12E4D5-7043-4542-A800-B1D2A7F7FF90}" srcOrd="3" destOrd="0" presId="urn:microsoft.com/office/officeart/2008/layout/LinedList"/>
    <dgm:cxn modelId="{E4DBB154-3C56-344C-891A-C8165EACDFEF}" type="presParOf" srcId="{EF12E4D5-7043-4542-A800-B1D2A7F7FF90}" destId="{79391F1D-99A9-DF42-8A70-CE3931FD5583}" srcOrd="0" destOrd="0" presId="urn:microsoft.com/office/officeart/2008/layout/LinedList"/>
    <dgm:cxn modelId="{52D961DC-331A-C84B-AE76-5B5E5D91D9F5}" type="presParOf" srcId="{EF12E4D5-7043-4542-A800-B1D2A7F7FF90}" destId="{C31B25CA-3E1F-DB46-A080-DB8449C7685B}" srcOrd="1" destOrd="0" presId="urn:microsoft.com/office/officeart/2008/layout/LinedList"/>
    <dgm:cxn modelId="{A61705A2-341E-B540-BA5F-0876CFB03F52}" type="presParOf" srcId="{2143F4B3-C349-1B4C-A81C-3F3D485FF23F}" destId="{4CDA4267-4B8F-9947-B9C1-F8E7D6B642B7}" srcOrd="4" destOrd="0" presId="urn:microsoft.com/office/officeart/2008/layout/LinedList"/>
    <dgm:cxn modelId="{F8D50325-5DFD-E44E-8F3E-6240BEF84A80}" type="presParOf" srcId="{2143F4B3-C349-1B4C-A81C-3F3D485FF23F}" destId="{75C608BB-E603-204D-8FD3-65ECFF1A7EA1}" srcOrd="5" destOrd="0" presId="urn:microsoft.com/office/officeart/2008/layout/LinedList"/>
    <dgm:cxn modelId="{9B9F572E-D54B-E544-8D17-2EAD11F31E49}" type="presParOf" srcId="{75C608BB-E603-204D-8FD3-65ECFF1A7EA1}" destId="{86D79E12-6693-3A41-B93F-2C1CCE68D282}" srcOrd="0" destOrd="0" presId="urn:microsoft.com/office/officeart/2008/layout/LinedList"/>
    <dgm:cxn modelId="{B7C15BBE-B217-CF42-9199-1FD11944063C}" type="presParOf" srcId="{75C608BB-E603-204D-8FD3-65ECFF1A7EA1}" destId="{35B8A7C9-230B-9540-9E6E-5E4E851BBA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C4160F-B732-4199-B0D3-C698ABE8CE1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1049BF6-110C-4803-9874-D30964684E8A}">
      <dgm:prSet/>
      <dgm:spPr/>
      <dgm:t>
        <a:bodyPr/>
        <a:lstStyle/>
        <a:p>
          <a:r>
            <a:rPr lang="pt-BR" dirty="0"/>
            <a:t>Reunião de revisão: Após a conclusão de uma </a:t>
          </a:r>
          <a:r>
            <a:rPr lang="pt-BR" dirty="0" err="1"/>
            <a:t>sprint</a:t>
          </a:r>
          <a:r>
            <a:rPr lang="pt-BR" dirty="0"/>
            <a:t>, apresentar o resultado ao PO e demais envolvidos, eventuais erros e melhorias incluirão no </a:t>
          </a:r>
          <a:r>
            <a:rPr lang="pt-BR" dirty="0" err="1"/>
            <a:t>Product</a:t>
          </a:r>
          <a:r>
            <a:rPr lang="pt-BR" dirty="0"/>
            <a:t> </a:t>
          </a:r>
          <a:r>
            <a:rPr lang="pt-BR" dirty="0" err="1"/>
            <a:t>Backlog</a:t>
          </a:r>
          <a:r>
            <a:rPr lang="pt-BR" dirty="0"/>
            <a:t>;</a:t>
          </a:r>
          <a:endParaRPr lang="en-US" dirty="0"/>
        </a:p>
      </dgm:t>
    </dgm:pt>
    <dgm:pt modelId="{7BB9E22F-E282-4F9A-93F5-D552A3A2CB50}" type="parTrans" cxnId="{615B4C18-994D-43BD-9CCE-C607EE48F53D}">
      <dgm:prSet/>
      <dgm:spPr/>
      <dgm:t>
        <a:bodyPr/>
        <a:lstStyle/>
        <a:p>
          <a:endParaRPr lang="en-US"/>
        </a:p>
      </dgm:t>
    </dgm:pt>
    <dgm:pt modelId="{40592463-607D-43D4-8015-DAF8CCBAA823}" type="sibTrans" cxnId="{615B4C18-994D-43BD-9CCE-C607EE48F53D}">
      <dgm:prSet/>
      <dgm:spPr/>
      <dgm:t>
        <a:bodyPr/>
        <a:lstStyle/>
        <a:p>
          <a:endParaRPr lang="en-US"/>
        </a:p>
      </dgm:t>
    </dgm:pt>
    <dgm:pt modelId="{E00CEAB6-2275-4395-9169-5E46E4C824A2}">
      <dgm:prSet/>
      <dgm:spPr/>
      <dgm:t>
        <a:bodyPr/>
        <a:lstStyle/>
        <a:p>
          <a:r>
            <a:rPr lang="pt-BR"/>
            <a:t>Reunião de retrospectiva: Uma reunião de lições aprendidas pelo time, conduzida pelo SM,discutem os pontos positivos e negativos durante a execução de cada Sprint.</a:t>
          </a:r>
          <a:endParaRPr lang="en-US"/>
        </a:p>
      </dgm:t>
    </dgm:pt>
    <dgm:pt modelId="{04E06BB8-2037-4E2E-B8FC-02FA66642465}" type="parTrans" cxnId="{36A8A041-B9AC-49F0-A583-B4AF81D8A17C}">
      <dgm:prSet/>
      <dgm:spPr/>
      <dgm:t>
        <a:bodyPr/>
        <a:lstStyle/>
        <a:p>
          <a:endParaRPr lang="en-US"/>
        </a:p>
      </dgm:t>
    </dgm:pt>
    <dgm:pt modelId="{E883B66D-2EFD-4894-AFE7-73EC74CE6D3F}" type="sibTrans" cxnId="{36A8A041-B9AC-49F0-A583-B4AF81D8A17C}">
      <dgm:prSet/>
      <dgm:spPr/>
      <dgm:t>
        <a:bodyPr/>
        <a:lstStyle/>
        <a:p>
          <a:endParaRPr lang="en-US"/>
        </a:p>
      </dgm:t>
    </dgm:pt>
    <dgm:pt modelId="{7F502D10-2B49-4273-A630-3A0FE4CB361A}">
      <dgm:prSet/>
      <dgm:spPr/>
      <dgm:t>
        <a:bodyPr/>
        <a:lstStyle/>
        <a:p>
          <a:r>
            <a:rPr lang="pt-BR" dirty="0"/>
            <a:t>Versão: O </a:t>
          </a:r>
          <a:r>
            <a:rPr lang="pt-BR" dirty="0" err="1"/>
            <a:t>Dev</a:t>
          </a:r>
          <a:r>
            <a:rPr lang="pt-BR" dirty="0"/>
            <a:t> </a:t>
          </a:r>
          <a:r>
            <a:rPr lang="pt-BR" dirty="0" err="1"/>
            <a:t>team</a:t>
          </a:r>
          <a:r>
            <a:rPr lang="pt-BR" dirty="0"/>
            <a:t> deverá produzir, em cada final da </a:t>
          </a:r>
          <a:r>
            <a:rPr lang="pt-BR" dirty="0" err="1"/>
            <a:t>sprint</a:t>
          </a:r>
          <a:r>
            <a:rPr lang="pt-BR" dirty="0"/>
            <a:t>, uma parte do produto em alta fidelidade, testado, completo e pronto, e é o PO que defini se será uma versão isolada ou aguardará a produção de novos </a:t>
          </a:r>
          <a:r>
            <a:rPr lang="pt-BR" dirty="0" err="1"/>
            <a:t>sprints</a:t>
          </a:r>
          <a:r>
            <a:rPr lang="pt-BR" dirty="0"/>
            <a:t> para resultar numa versão.</a:t>
          </a:r>
          <a:endParaRPr lang="en-US" dirty="0"/>
        </a:p>
      </dgm:t>
    </dgm:pt>
    <dgm:pt modelId="{A52A9B70-F7E0-4F51-AA0E-529E86CD98AC}" type="parTrans" cxnId="{BBD434C7-E2B6-4BDE-B138-4E99C10C7E44}">
      <dgm:prSet/>
      <dgm:spPr/>
      <dgm:t>
        <a:bodyPr/>
        <a:lstStyle/>
        <a:p>
          <a:endParaRPr lang="en-US"/>
        </a:p>
      </dgm:t>
    </dgm:pt>
    <dgm:pt modelId="{66692804-C751-4966-AFF1-9F395E4C719A}" type="sibTrans" cxnId="{BBD434C7-E2B6-4BDE-B138-4E99C10C7E44}">
      <dgm:prSet/>
      <dgm:spPr/>
      <dgm:t>
        <a:bodyPr/>
        <a:lstStyle/>
        <a:p>
          <a:endParaRPr lang="en-US"/>
        </a:p>
      </dgm:t>
    </dgm:pt>
    <dgm:pt modelId="{0EBE38E5-0CD1-374F-B502-BDDDFD4A815F}" type="pres">
      <dgm:prSet presAssocID="{BBC4160F-B732-4199-B0D3-C698ABE8CE17}" presName="linear" presStyleCnt="0">
        <dgm:presLayoutVars>
          <dgm:animLvl val="lvl"/>
          <dgm:resizeHandles val="exact"/>
        </dgm:presLayoutVars>
      </dgm:prSet>
      <dgm:spPr/>
    </dgm:pt>
    <dgm:pt modelId="{B96B352B-C23A-8243-8551-D379126465BA}" type="pres">
      <dgm:prSet presAssocID="{31049BF6-110C-4803-9874-D30964684E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6B883B-4529-BD48-97A2-0BAB5EB1F92E}" type="pres">
      <dgm:prSet presAssocID="{40592463-607D-43D4-8015-DAF8CCBAA823}" presName="spacer" presStyleCnt="0"/>
      <dgm:spPr/>
    </dgm:pt>
    <dgm:pt modelId="{3CE64180-109F-6F49-961D-CF01CD1139C6}" type="pres">
      <dgm:prSet presAssocID="{E00CEAB6-2275-4395-9169-5E46E4C824A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2682CE-8E3A-6F4F-AC62-01DEAF3A9D49}" type="pres">
      <dgm:prSet presAssocID="{E883B66D-2EFD-4894-AFE7-73EC74CE6D3F}" presName="spacer" presStyleCnt="0"/>
      <dgm:spPr/>
    </dgm:pt>
    <dgm:pt modelId="{9284E27E-AB06-8A4A-88C6-754CCC6E5AF1}" type="pres">
      <dgm:prSet presAssocID="{7F502D10-2B49-4273-A630-3A0FE4CB361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2335B02-4686-F44A-92D3-8C8160D63F2C}" type="presOf" srcId="{7F502D10-2B49-4273-A630-3A0FE4CB361A}" destId="{9284E27E-AB06-8A4A-88C6-754CCC6E5AF1}" srcOrd="0" destOrd="0" presId="urn:microsoft.com/office/officeart/2005/8/layout/vList2"/>
    <dgm:cxn modelId="{615B4C18-994D-43BD-9CCE-C607EE48F53D}" srcId="{BBC4160F-B732-4199-B0D3-C698ABE8CE17}" destId="{31049BF6-110C-4803-9874-D30964684E8A}" srcOrd="0" destOrd="0" parTransId="{7BB9E22F-E282-4F9A-93F5-D552A3A2CB50}" sibTransId="{40592463-607D-43D4-8015-DAF8CCBAA823}"/>
    <dgm:cxn modelId="{682AAE18-B989-2E43-8923-4AC34323E3A7}" type="presOf" srcId="{E00CEAB6-2275-4395-9169-5E46E4C824A2}" destId="{3CE64180-109F-6F49-961D-CF01CD1139C6}" srcOrd="0" destOrd="0" presId="urn:microsoft.com/office/officeart/2005/8/layout/vList2"/>
    <dgm:cxn modelId="{36A8A041-B9AC-49F0-A583-B4AF81D8A17C}" srcId="{BBC4160F-B732-4199-B0D3-C698ABE8CE17}" destId="{E00CEAB6-2275-4395-9169-5E46E4C824A2}" srcOrd="1" destOrd="0" parTransId="{04E06BB8-2037-4E2E-B8FC-02FA66642465}" sibTransId="{E883B66D-2EFD-4894-AFE7-73EC74CE6D3F}"/>
    <dgm:cxn modelId="{1E7FC04B-DBE5-7C4F-8B62-9A4AA41932BF}" type="presOf" srcId="{31049BF6-110C-4803-9874-D30964684E8A}" destId="{B96B352B-C23A-8243-8551-D379126465BA}" srcOrd="0" destOrd="0" presId="urn:microsoft.com/office/officeart/2005/8/layout/vList2"/>
    <dgm:cxn modelId="{76A4EA57-EE25-B24D-90EA-7650079C207F}" type="presOf" srcId="{BBC4160F-B732-4199-B0D3-C698ABE8CE17}" destId="{0EBE38E5-0CD1-374F-B502-BDDDFD4A815F}" srcOrd="0" destOrd="0" presId="urn:microsoft.com/office/officeart/2005/8/layout/vList2"/>
    <dgm:cxn modelId="{BBD434C7-E2B6-4BDE-B138-4E99C10C7E44}" srcId="{BBC4160F-B732-4199-B0D3-C698ABE8CE17}" destId="{7F502D10-2B49-4273-A630-3A0FE4CB361A}" srcOrd="2" destOrd="0" parTransId="{A52A9B70-F7E0-4F51-AA0E-529E86CD98AC}" sibTransId="{66692804-C751-4966-AFF1-9F395E4C719A}"/>
    <dgm:cxn modelId="{4D4AE0B6-C891-A240-A991-6F3DD4149663}" type="presParOf" srcId="{0EBE38E5-0CD1-374F-B502-BDDDFD4A815F}" destId="{B96B352B-C23A-8243-8551-D379126465BA}" srcOrd="0" destOrd="0" presId="urn:microsoft.com/office/officeart/2005/8/layout/vList2"/>
    <dgm:cxn modelId="{727CB085-D572-1649-ADE6-0E7D8CC512AF}" type="presParOf" srcId="{0EBE38E5-0CD1-374F-B502-BDDDFD4A815F}" destId="{516B883B-4529-BD48-97A2-0BAB5EB1F92E}" srcOrd="1" destOrd="0" presId="urn:microsoft.com/office/officeart/2005/8/layout/vList2"/>
    <dgm:cxn modelId="{49E1B998-6DA5-B74F-BDE6-61D5B6779A4C}" type="presParOf" srcId="{0EBE38E5-0CD1-374F-B502-BDDDFD4A815F}" destId="{3CE64180-109F-6F49-961D-CF01CD1139C6}" srcOrd="2" destOrd="0" presId="urn:microsoft.com/office/officeart/2005/8/layout/vList2"/>
    <dgm:cxn modelId="{C731E3DF-8C63-D34A-BB43-C981D09A5DA4}" type="presParOf" srcId="{0EBE38E5-0CD1-374F-B502-BDDDFD4A815F}" destId="{EE2682CE-8E3A-6F4F-AC62-01DEAF3A9D49}" srcOrd="3" destOrd="0" presId="urn:microsoft.com/office/officeart/2005/8/layout/vList2"/>
    <dgm:cxn modelId="{3A2745A3-D80B-BC4C-8E30-BD83697F264B}" type="presParOf" srcId="{0EBE38E5-0CD1-374F-B502-BDDDFD4A815F}" destId="{9284E27E-AB06-8A4A-88C6-754CCC6E5AF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96A5BB-19E6-4B94-90AB-A91D3B58BD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F09ED65-077E-4058-AC99-6691B8CD36BE}">
      <dgm:prSet/>
      <dgm:spPr/>
      <dgm:t>
        <a:bodyPr/>
        <a:lstStyle/>
        <a:p>
          <a:r>
            <a:rPr lang="pt-BR" b="1"/>
            <a:t>PSF </a:t>
          </a:r>
          <a:r>
            <a:rPr lang="pt-BR"/>
            <a:t>- Professional Scrum Foundations: Atinja seus objetivos com um treinamento prático de Scrum que estabelece os fundamentos para cada profissional de Scrum. </a:t>
          </a:r>
          <a:endParaRPr lang="en-US"/>
        </a:p>
      </dgm:t>
    </dgm:pt>
    <dgm:pt modelId="{F73E61BF-47B7-442C-A32F-E57F7C0549D4}" type="parTrans" cxnId="{77D4112F-4FC0-44A8-9C5B-BAF7D80E8EAF}">
      <dgm:prSet/>
      <dgm:spPr/>
      <dgm:t>
        <a:bodyPr/>
        <a:lstStyle/>
        <a:p>
          <a:endParaRPr lang="en-US"/>
        </a:p>
      </dgm:t>
    </dgm:pt>
    <dgm:pt modelId="{C90DADAA-A9EE-45A7-9732-3877BBCB05B6}" type="sibTrans" cxnId="{77D4112F-4FC0-44A8-9C5B-BAF7D80E8EAF}">
      <dgm:prSet/>
      <dgm:spPr/>
      <dgm:t>
        <a:bodyPr/>
        <a:lstStyle/>
        <a:p>
          <a:endParaRPr lang="en-US"/>
        </a:p>
      </dgm:t>
    </dgm:pt>
    <dgm:pt modelId="{8DCCF668-D3CF-4612-A163-14F3F405D586}">
      <dgm:prSet/>
      <dgm:spPr/>
      <dgm:t>
        <a:bodyPr/>
        <a:lstStyle/>
        <a:p>
          <a:r>
            <a:rPr lang="pt-BR" b="1"/>
            <a:t>PSD </a:t>
          </a:r>
          <a:r>
            <a:rPr lang="pt-BR"/>
            <a:t>– Professional Scrum Developer: Aprenda a aplicar práticas de engenharia ágeis e modernas no Scrum para aumentar a sua capacidade de entrega de softwares </a:t>
          </a:r>
          <a:endParaRPr lang="en-US"/>
        </a:p>
      </dgm:t>
    </dgm:pt>
    <dgm:pt modelId="{44AA0160-220E-4533-8753-477A86092FCA}" type="parTrans" cxnId="{C594DBF1-EE38-4A93-9735-29FE1C134251}">
      <dgm:prSet/>
      <dgm:spPr/>
      <dgm:t>
        <a:bodyPr/>
        <a:lstStyle/>
        <a:p>
          <a:endParaRPr lang="en-US"/>
        </a:p>
      </dgm:t>
    </dgm:pt>
    <dgm:pt modelId="{43463E7E-84EF-443C-9906-628DF3AE105D}" type="sibTrans" cxnId="{C594DBF1-EE38-4A93-9735-29FE1C134251}">
      <dgm:prSet/>
      <dgm:spPr/>
      <dgm:t>
        <a:bodyPr/>
        <a:lstStyle/>
        <a:p>
          <a:endParaRPr lang="en-US"/>
        </a:p>
      </dgm:t>
    </dgm:pt>
    <dgm:pt modelId="{1BA69989-F693-4531-BA97-06BD17DEA482}" type="pres">
      <dgm:prSet presAssocID="{4E96A5BB-19E6-4B94-90AB-A91D3B58BD68}" presName="root" presStyleCnt="0">
        <dgm:presLayoutVars>
          <dgm:dir/>
          <dgm:resizeHandles val="exact"/>
        </dgm:presLayoutVars>
      </dgm:prSet>
      <dgm:spPr/>
    </dgm:pt>
    <dgm:pt modelId="{F8953FA8-C8A3-4021-BE56-68362BDABC6A}" type="pres">
      <dgm:prSet presAssocID="{2F09ED65-077E-4058-AC99-6691B8CD36BE}" presName="compNode" presStyleCnt="0"/>
      <dgm:spPr/>
    </dgm:pt>
    <dgm:pt modelId="{7A0C2CF0-93DF-46DC-A038-7530235BFC90}" type="pres">
      <dgm:prSet presAssocID="{2F09ED65-077E-4058-AC99-6691B8CD36BE}" presName="bgRect" presStyleLbl="bgShp" presStyleIdx="0" presStyleCnt="2"/>
      <dgm:spPr/>
    </dgm:pt>
    <dgm:pt modelId="{A91575EC-04BF-473F-B162-0C099AB5A195}" type="pres">
      <dgm:prSet presAssocID="{2F09ED65-077E-4058-AC99-6691B8CD36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68F3C02C-44BE-4330-8ECD-0A84AE3C3C3E}" type="pres">
      <dgm:prSet presAssocID="{2F09ED65-077E-4058-AC99-6691B8CD36BE}" presName="spaceRect" presStyleCnt="0"/>
      <dgm:spPr/>
    </dgm:pt>
    <dgm:pt modelId="{3A937AA2-1892-4D15-A0B3-BE8F47E622AF}" type="pres">
      <dgm:prSet presAssocID="{2F09ED65-077E-4058-AC99-6691B8CD36BE}" presName="parTx" presStyleLbl="revTx" presStyleIdx="0" presStyleCnt="2">
        <dgm:presLayoutVars>
          <dgm:chMax val="0"/>
          <dgm:chPref val="0"/>
        </dgm:presLayoutVars>
      </dgm:prSet>
      <dgm:spPr/>
    </dgm:pt>
    <dgm:pt modelId="{3DA10939-D0E0-4F63-9832-16369C37EFDF}" type="pres">
      <dgm:prSet presAssocID="{C90DADAA-A9EE-45A7-9732-3877BBCB05B6}" presName="sibTrans" presStyleCnt="0"/>
      <dgm:spPr/>
    </dgm:pt>
    <dgm:pt modelId="{74F2EC7E-5B40-4C77-B835-77D83FF95698}" type="pres">
      <dgm:prSet presAssocID="{8DCCF668-D3CF-4612-A163-14F3F405D586}" presName="compNode" presStyleCnt="0"/>
      <dgm:spPr/>
    </dgm:pt>
    <dgm:pt modelId="{338D47E5-C85B-4644-B8B1-D76A13E227DA}" type="pres">
      <dgm:prSet presAssocID="{8DCCF668-D3CF-4612-A163-14F3F405D586}" presName="bgRect" presStyleLbl="bgShp" presStyleIdx="1" presStyleCnt="2"/>
      <dgm:spPr/>
    </dgm:pt>
    <dgm:pt modelId="{BD923D39-8985-45FE-A074-2537C37F0A5B}" type="pres">
      <dgm:prSet presAssocID="{8DCCF668-D3CF-4612-A163-14F3F405D58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dador"/>
        </a:ext>
      </dgm:extLst>
    </dgm:pt>
    <dgm:pt modelId="{B6025EFA-AE79-467A-89BC-215DD3BD21DB}" type="pres">
      <dgm:prSet presAssocID="{8DCCF668-D3CF-4612-A163-14F3F405D586}" presName="spaceRect" presStyleCnt="0"/>
      <dgm:spPr/>
    </dgm:pt>
    <dgm:pt modelId="{59D33CB2-17D3-4808-A4C0-17E836293C66}" type="pres">
      <dgm:prSet presAssocID="{8DCCF668-D3CF-4612-A163-14F3F405D58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A63CE0B-D4D4-454D-B077-A0780CE21ADD}" type="presOf" srcId="{8DCCF668-D3CF-4612-A163-14F3F405D586}" destId="{59D33CB2-17D3-4808-A4C0-17E836293C66}" srcOrd="0" destOrd="0" presId="urn:microsoft.com/office/officeart/2018/2/layout/IconVerticalSolidList"/>
    <dgm:cxn modelId="{8D281226-43D0-4C5F-AC91-258FDEE3C529}" type="presOf" srcId="{2F09ED65-077E-4058-AC99-6691B8CD36BE}" destId="{3A937AA2-1892-4D15-A0B3-BE8F47E622AF}" srcOrd="0" destOrd="0" presId="urn:microsoft.com/office/officeart/2018/2/layout/IconVerticalSolidList"/>
    <dgm:cxn modelId="{77D4112F-4FC0-44A8-9C5B-BAF7D80E8EAF}" srcId="{4E96A5BB-19E6-4B94-90AB-A91D3B58BD68}" destId="{2F09ED65-077E-4058-AC99-6691B8CD36BE}" srcOrd="0" destOrd="0" parTransId="{F73E61BF-47B7-442C-A32F-E57F7C0549D4}" sibTransId="{C90DADAA-A9EE-45A7-9732-3877BBCB05B6}"/>
    <dgm:cxn modelId="{D6F81731-6E87-4718-8C17-F30A8A9A5899}" type="presOf" srcId="{4E96A5BB-19E6-4B94-90AB-A91D3B58BD68}" destId="{1BA69989-F693-4531-BA97-06BD17DEA482}" srcOrd="0" destOrd="0" presId="urn:microsoft.com/office/officeart/2018/2/layout/IconVerticalSolidList"/>
    <dgm:cxn modelId="{C594DBF1-EE38-4A93-9735-29FE1C134251}" srcId="{4E96A5BB-19E6-4B94-90AB-A91D3B58BD68}" destId="{8DCCF668-D3CF-4612-A163-14F3F405D586}" srcOrd="1" destOrd="0" parTransId="{44AA0160-220E-4533-8753-477A86092FCA}" sibTransId="{43463E7E-84EF-443C-9906-628DF3AE105D}"/>
    <dgm:cxn modelId="{FAB15F36-B1C5-4AA5-B09D-31F2ACA8023E}" type="presParOf" srcId="{1BA69989-F693-4531-BA97-06BD17DEA482}" destId="{F8953FA8-C8A3-4021-BE56-68362BDABC6A}" srcOrd="0" destOrd="0" presId="urn:microsoft.com/office/officeart/2018/2/layout/IconVerticalSolidList"/>
    <dgm:cxn modelId="{C789D242-3D89-4203-8915-79C39C65D9A6}" type="presParOf" srcId="{F8953FA8-C8A3-4021-BE56-68362BDABC6A}" destId="{7A0C2CF0-93DF-46DC-A038-7530235BFC90}" srcOrd="0" destOrd="0" presId="urn:microsoft.com/office/officeart/2018/2/layout/IconVerticalSolidList"/>
    <dgm:cxn modelId="{1ED6D6BC-A46D-4C11-9443-C1E26D2789F6}" type="presParOf" srcId="{F8953FA8-C8A3-4021-BE56-68362BDABC6A}" destId="{A91575EC-04BF-473F-B162-0C099AB5A195}" srcOrd="1" destOrd="0" presId="urn:microsoft.com/office/officeart/2018/2/layout/IconVerticalSolidList"/>
    <dgm:cxn modelId="{3A8C34FA-3A1F-4AD1-AE0D-B7D478CBEA35}" type="presParOf" srcId="{F8953FA8-C8A3-4021-BE56-68362BDABC6A}" destId="{68F3C02C-44BE-4330-8ECD-0A84AE3C3C3E}" srcOrd="2" destOrd="0" presId="urn:microsoft.com/office/officeart/2018/2/layout/IconVerticalSolidList"/>
    <dgm:cxn modelId="{9BC093D1-A5DF-43EF-A1AD-76F3C465E0B0}" type="presParOf" srcId="{F8953FA8-C8A3-4021-BE56-68362BDABC6A}" destId="{3A937AA2-1892-4D15-A0B3-BE8F47E622AF}" srcOrd="3" destOrd="0" presId="urn:microsoft.com/office/officeart/2018/2/layout/IconVerticalSolidList"/>
    <dgm:cxn modelId="{394D86B3-B542-47A3-949D-E179E2C1C8A7}" type="presParOf" srcId="{1BA69989-F693-4531-BA97-06BD17DEA482}" destId="{3DA10939-D0E0-4F63-9832-16369C37EFDF}" srcOrd="1" destOrd="0" presId="urn:microsoft.com/office/officeart/2018/2/layout/IconVerticalSolidList"/>
    <dgm:cxn modelId="{5805BA32-3CA7-48F0-A59B-3FFB97FE4A45}" type="presParOf" srcId="{1BA69989-F693-4531-BA97-06BD17DEA482}" destId="{74F2EC7E-5B40-4C77-B835-77D83FF95698}" srcOrd="2" destOrd="0" presId="urn:microsoft.com/office/officeart/2018/2/layout/IconVerticalSolidList"/>
    <dgm:cxn modelId="{66197C94-6EE7-49DB-AE18-C3E898DBF6AC}" type="presParOf" srcId="{74F2EC7E-5B40-4C77-B835-77D83FF95698}" destId="{338D47E5-C85B-4644-B8B1-D76A13E227DA}" srcOrd="0" destOrd="0" presId="urn:microsoft.com/office/officeart/2018/2/layout/IconVerticalSolidList"/>
    <dgm:cxn modelId="{4B0C6E14-7D1D-4BAF-96BA-ACE5A0A17C34}" type="presParOf" srcId="{74F2EC7E-5B40-4C77-B835-77D83FF95698}" destId="{BD923D39-8985-45FE-A074-2537C37F0A5B}" srcOrd="1" destOrd="0" presId="urn:microsoft.com/office/officeart/2018/2/layout/IconVerticalSolidList"/>
    <dgm:cxn modelId="{F9CED3DE-6932-4CD5-94EC-18CA3C1FA13F}" type="presParOf" srcId="{74F2EC7E-5B40-4C77-B835-77D83FF95698}" destId="{B6025EFA-AE79-467A-89BC-215DD3BD21DB}" srcOrd="2" destOrd="0" presId="urn:microsoft.com/office/officeart/2018/2/layout/IconVerticalSolidList"/>
    <dgm:cxn modelId="{A71F36DA-963C-4313-9A22-C5C96ED1E93F}" type="presParOf" srcId="{74F2EC7E-5B40-4C77-B835-77D83FF95698}" destId="{59D33CB2-17D3-4808-A4C0-17E836293C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5D37EC-0174-48FB-B3D7-F231CC939D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DD9FA49-F7FD-4FCF-903C-1DAA55E79A33}">
      <dgm:prSet/>
      <dgm:spPr/>
      <dgm:t>
        <a:bodyPr/>
        <a:lstStyle/>
        <a:p>
          <a:r>
            <a:rPr lang="pt-BR" b="1"/>
            <a:t>PSM </a:t>
          </a:r>
          <a:r>
            <a:rPr lang="pt-BR"/>
            <a:t>– Professional Scrum Master: Você é responsável pela implementação e uso efetivos do Scrum? Junte-se à nossa aula avançada de Professional Scrum Master. </a:t>
          </a:r>
          <a:endParaRPr lang="en-US"/>
        </a:p>
      </dgm:t>
    </dgm:pt>
    <dgm:pt modelId="{B35DE0B5-00E9-4BF6-95A9-317AAC1E294A}" type="parTrans" cxnId="{63993432-488F-43D0-BBEE-61554CB9228D}">
      <dgm:prSet/>
      <dgm:spPr/>
      <dgm:t>
        <a:bodyPr/>
        <a:lstStyle/>
        <a:p>
          <a:endParaRPr lang="en-US"/>
        </a:p>
      </dgm:t>
    </dgm:pt>
    <dgm:pt modelId="{6BF7D150-0D52-476F-B3FC-58402B9DC2B8}" type="sibTrans" cxnId="{63993432-488F-43D0-BBEE-61554CB9228D}">
      <dgm:prSet/>
      <dgm:spPr/>
      <dgm:t>
        <a:bodyPr/>
        <a:lstStyle/>
        <a:p>
          <a:endParaRPr lang="en-US"/>
        </a:p>
      </dgm:t>
    </dgm:pt>
    <dgm:pt modelId="{9486196A-9EB2-4666-A38D-5DAD9724770A}">
      <dgm:prSet/>
      <dgm:spPr/>
      <dgm:t>
        <a:bodyPr/>
        <a:lstStyle/>
        <a:p>
          <a:r>
            <a:rPr lang="pt-BR" b="1"/>
            <a:t>PSPO </a:t>
          </a:r>
          <a:r>
            <a:rPr lang="pt-BR"/>
            <a:t>– Professional Scrum Product Owner: Um curso desenvolvido para todos aqueles responsáveis por maximizar o valor entregue por seus produtos e serviços de software. </a:t>
          </a:r>
          <a:endParaRPr lang="en-US"/>
        </a:p>
      </dgm:t>
    </dgm:pt>
    <dgm:pt modelId="{51216ABB-F65D-44A6-8959-95DA91A9C6B7}" type="parTrans" cxnId="{F5CDB96C-F714-42D0-B51C-BC2BAC1BA593}">
      <dgm:prSet/>
      <dgm:spPr/>
      <dgm:t>
        <a:bodyPr/>
        <a:lstStyle/>
        <a:p>
          <a:endParaRPr lang="en-US"/>
        </a:p>
      </dgm:t>
    </dgm:pt>
    <dgm:pt modelId="{52683283-A203-4D96-9756-DA88BA80908C}" type="sibTrans" cxnId="{F5CDB96C-F714-42D0-B51C-BC2BAC1BA593}">
      <dgm:prSet/>
      <dgm:spPr/>
      <dgm:t>
        <a:bodyPr/>
        <a:lstStyle/>
        <a:p>
          <a:endParaRPr lang="en-US"/>
        </a:p>
      </dgm:t>
    </dgm:pt>
    <dgm:pt modelId="{49477FA5-136A-4DEF-A8B3-0B4B9EB99D67}" type="pres">
      <dgm:prSet presAssocID="{965D37EC-0174-48FB-B3D7-F231CC939DFF}" presName="root" presStyleCnt="0">
        <dgm:presLayoutVars>
          <dgm:dir/>
          <dgm:resizeHandles val="exact"/>
        </dgm:presLayoutVars>
      </dgm:prSet>
      <dgm:spPr/>
    </dgm:pt>
    <dgm:pt modelId="{73D56C23-951A-4E2F-99EF-34E67A99CF20}" type="pres">
      <dgm:prSet presAssocID="{2DD9FA49-F7FD-4FCF-903C-1DAA55E79A33}" presName="compNode" presStyleCnt="0"/>
      <dgm:spPr/>
    </dgm:pt>
    <dgm:pt modelId="{224A45BF-0176-45E8-BBD8-7A3179CF7F04}" type="pres">
      <dgm:prSet presAssocID="{2DD9FA49-F7FD-4FCF-903C-1DAA55E79A33}" presName="bgRect" presStyleLbl="bgShp" presStyleIdx="0" presStyleCnt="2"/>
      <dgm:spPr/>
    </dgm:pt>
    <dgm:pt modelId="{170F1EEA-08E4-4EFC-896A-DA1744EE2C6F}" type="pres">
      <dgm:prSet presAssocID="{2DD9FA49-F7FD-4FCF-903C-1DAA55E79A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383DBB4E-731E-46B8-91BA-5878DD7BE523}" type="pres">
      <dgm:prSet presAssocID="{2DD9FA49-F7FD-4FCF-903C-1DAA55E79A33}" presName="spaceRect" presStyleCnt="0"/>
      <dgm:spPr/>
    </dgm:pt>
    <dgm:pt modelId="{F786D126-F3EC-4E0A-8AB3-B8BE7630F67D}" type="pres">
      <dgm:prSet presAssocID="{2DD9FA49-F7FD-4FCF-903C-1DAA55E79A33}" presName="parTx" presStyleLbl="revTx" presStyleIdx="0" presStyleCnt="2">
        <dgm:presLayoutVars>
          <dgm:chMax val="0"/>
          <dgm:chPref val="0"/>
        </dgm:presLayoutVars>
      </dgm:prSet>
      <dgm:spPr/>
    </dgm:pt>
    <dgm:pt modelId="{48B2DFB8-F4B1-4D7F-A36F-A91CDB0F6498}" type="pres">
      <dgm:prSet presAssocID="{6BF7D150-0D52-476F-B3FC-58402B9DC2B8}" presName="sibTrans" presStyleCnt="0"/>
      <dgm:spPr/>
    </dgm:pt>
    <dgm:pt modelId="{D38EBEC4-1046-438F-834A-C7C10E74B0BC}" type="pres">
      <dgm:prSet presAssocID="{9486196A-9EB2-4666-A38D-5DAD9724770A}" presName="compNode" presStyleCnt="0"/>
      <dgm:spPr/>
    </dgm:pt>
    <dgm:pt modelId="{AC55ACA5-C1C8-43E1-A2EB-722CACC36299}" type="pres">
      <dgm:prSet presAssocID="{9486196A-9EB2-4666-A38D-5DAD9724770A}" presName="bgRect" presStyleLbl="bgShp" presStyleIdx="1" presStyleCnt="2"/>
      <dgm:spPr/>
    </dgm:pt>
    <dgm:pt modelId="{8A464C74-196E-4A81-9F5A-F05B94A27553}" type="pres">
      <dgm:prSet presAssocID="{9486196A-9EB2-4666-A38D-5DAD972477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3097D57D-EA1A-4435-A2A2-545B565D773D}" type="pres">
      <dgm:prSet presAssocID="{9486196A-9EB2-4666-A38D-5DAD9724770A}" presName="spaceRect" presStyleCnt="0"/>
      <dgm:spPr/>
    </dgm:pt>
    <dgm:pt modelId="{6109BDBC-59C4-4B65-8DF6-0AE704C3466F}" type="pres">
      <dgm:prSet presAssocID="{9486196A-9EB2-4666-A38D-5DAD9724770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4BD9D24-B5C8-4526-B966-49D940885AB2}" type="presOf" srcId="{9486196A-9EB2-4666-A38D-5DAD9724770A}" destId="{6109BDBC-59C4-4B65-8DF6-0AE704C3466F}" srcOrd="0" destOrd="0" presId="urn:microsoft.com/office/officeart/2018/2/layout/IconVerticalSolidList"/>
    <dgm:cxn modelId="{CF0BD429-E034-4F95-9C34-6D0BB6723088}" type="presOf" srcId="{2DD9FA49-F7FD-4FCF-903C-1DAA55E79A33}" destId="{F786D126-F3EC-4E0A-8AB3-B8BE7630F67D}" srcOrd="0" destOrd="0" presId="urn:microsoft.com/office/officeart/2018/2/layout/IconVerticalSolidList"/>
    <dgm:cxn modelId="{63993432-488F-43D0-BBEE-61554CB9228D}" srcId="{965D37EC-0174-48FB-B3D7-F231CC939DFF}" destId="{2DD9FA49-F7FD-4FCF-903C-1DAA55E79A33}" srcOrd="0" destOrd="0" parTransId="{B35DE0B5-00E9-4BF6-95A9-317AAC1E294A}" sibTransId="{6BF7D150-0D52-476F-B3FC-58402B9DC2B8}"/>
    <dgm:cxn modelId="{F5CDB96C-F714-42D0-B51C-BC2BAC1BA593}" srcId="{965D37EC-0174-48FB-B3D7-F231CC939DFF}" destId="{9486196A-9EB2-4666-A38D-5DAD9724770A}" srcOrd="1" destOrd="0" parTransId="{51216ABB-F65D-44A6-8959-95DA91A9C6B7}" sibTransId="{52683283-A203-4D96-9756-DA88BA80908C}"/>
    <dgm:cxn modelId="{DCF27589-CAA5-4BFA-A453-81FB948424FA}" type="presOf" srcId="{965D37EC-0174-48FB-B3D7-F231CC939DFF}" destId="{49477FA5-136A-4DEF-A8B3-0B4B9EB99D67}" srcOrd="0" destOrd="0" presId="urn:microsoft.com/office/officeart/2018/2/layout/IconVerticalSolidList"/>
    <dgm:cxn modelId="{8BCBAFBD-9D37-43E3-A006-EB6A4BEB16A1}" type="presParOf" srcId="{49477FA5-136A-4DEF-A8B3-0B4B9EB99D67}" destId="{73D56C23-951A-4E2F-99EF-34E67A99CF20}" srcOrd="0" destOrd="0" presId="urn:microsoft.com/office/officeart/2018/2/layout/IconVerticalSolidList"/>
    <dgm:cxn modelId="{2FE292A6-6353-4E3D-9398-F6F88F2CB476}" type="presParOf" srcId="{73D56C23-951A-4E2F-99EF-34E67A99CF20}" destId="{224A45BF-0176-45E8-BBD8-7A3179CF7F04}" srcOrd="0" destOrd="0" presId="urn:microsoft.com/office/officeart/2018/2/layout/IconVerticalSolidList"/>
    <dgm:cxn modelId="{A5E10B42-A70D-4282-A649-65CFF37B22D9}" type="presParOf" srcId="{73D56C23-951A-4E2F-99EF-34E67A99CF20}" destId="{170F1EEA-08E4-4EFC-896A-DA1744EE2C6F}" srcOrd="1" destOrd="0" presId="urn:microsoft.com/office/officeart/2018/2/layout/IconVerticalSolidList"/>
    <dgm:cxn modelId="{222132BA-CBF6-49F0-8030-005F9AC95A2C}" type="presParOf" srcId="{73D56C23-951A-4E2F-99EF-34E67A99CF20}" destId="{383DBB4E-731E-46B8-91BA-5878DD7BE523}" srcOrd="2" destOrd="0" presId="urn:microsoft.com/office/officeart/2018/2/layout/IconVerticalSolidList"/>
    <dgm:cxn modelId="{9B064A28-8098-405D-B25C-0059EEF7611D}" type="presParOf" srcId="{73D56C23-951A-4E2F-99EF-34E67A99CF20}" destId="{F786D126-F3EC-4E0A-8AB3-B8BE7630F67D}" srcOrd="3" destOrd="0" presId="urn:microsoft.com/office/officeart/2018/2/layout/IconVerticalSolidList"/>
    <dgm:cxn modelId="{D1F7C8D9-2D4D-4A96-BA61-4F8056CCF8A0}" type="presParOf" srcId="{49477FA5-136A-4DEF-A8B3-0B4B9EB99D67}" destId="{48B2DFB8-F4B1-4D7F-A36F-A91CDB0F6498}" srcOrd="1" destOrd="0" presId="urn:microsoft.com/office/officeart/2018/2/layout/IconVerticalSolidList"/>
    <dgm:cxn modelId="{B944E9CB-DDA7-4CEA-9C86-F2972CE5A04F}" type="presParOf" srcId="{49477FA5-136A-4DEF-A8B3-0B4B9EB99D67}" destId="{D38EBEC4-1046-438F-834A-C7C10E74B0BC}" srcOrd="2" destOrd="0" presId="urn:microsoft.com/office/officeart/2018/2/layout/IconVerticalSolidList"/>
    <dgm:cxn modelId="{27A872E7-A901-492B-ADDD-98E24767D943}" type="presParOf" srcId="{D38EBEC4-1046-438F-834A-C7C10E74B0BC}" destId="{AC55ACA5-C1C8-43E1-A2EB-722CACC36299}" srcOrd="0" destOrd="0" presId="urn:microsoft.com/office/officeart/2018/2/layout/IconVerticalSolidList"/>
    <dgm:cxn modelId="{39465086-1C8B-4E0E-9E3D-EDD114EC82C8}" type="presParOf" srcId="{D38EBEC4-1046-438F-834A-C7C10E74B0BC}" destId="{8A464C74-196E-4A81-9F5A-F05B94A27553}" srcOrd="1" destOrd="0" presId="urn:microsoft.com/office/officeart/2018/2/layout/IconVerticalSolidList"/>
    <dgm:cxn modelId="{D4986262-C379-4F48-A982-D02B2122E50C}" type="presParOf" srcId="{D38EBEC4-1046-438F-834A-C7C10E74B0BC}" destId="{3097D57D-EA1A-4435-A2A2-545B565D773D}" srcOrd="2" destOrd="0" presId="urn:microsoft.com/office/officeart/2018/2/layout/IconVerticalSolidList"/>
    <dgm:cxn modelId="{B4D26953-620B-43D8-9AD8-15B25AB7B15E}" type="presParOf" srcId="{D38EBEC4-1046-438F-834A-C7C10E74B0BC}" destId="{6109BDBC-59C4-4B65-8DF6-0AE704C346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82972-0B53-2F4B-B3DF-9832C209EA9C}">
      <dsp:nvSpPr>
        <dsp:cNvPr id="0" name=""/>
        <dsp:cNvSpPr/>
      </dsp:nvSpPr>
      <dsp:spPr>
        <a:xfrm>
          <a:off x="493" y="249939"/>
          <a:ext cx="1925729" cy="11554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/>
            <a:t>Satisfação do cliente por meio de entrega contínua: </a:t>
          </a:r>
          <a:r>
            <a:rPr lang="pt-BR" sz="1100" kern="1200"/>
            <a:t>ao avaliar o produto durante todo o projeto, o cliente percebe a evolução e verifica a qualidade dos produtos. </a:t>
          </a:r>
          <a:endParaRPr lang="en-US" sz="1100" kern="1200"/>
        </a:p>
      </dsp:txBody>
      <dsp:txXfrm>
        <a:off x="493" y="249939"/>
        <a:ext cx="1925729" cy="1155437"/>
      </dsp:txXfrm>
    </dsp:sp>
    <dsp:sp modelId="{DB813007-BA69-7243-B20B-158B3D40762F}">
      <dsp:nvSpPr>
        <dsp:cNvPr id="0" name=""/>
        <dsp:cNvSpPr/>
      </dsp:nvSpPr>
      <dsp:spPr>
        <a:xfrm>
          <a:off x="2118796" y="249939"/>
          <a:ext cx="1925729" cy="1155437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/>
            <a:t>Modificação de requisitos são bem-vindas: </a:t>
          </a:r>
          <a:r>
            <a:rPr lang="pt-BR" sz="1100" kern="1200"/>
            <a:t>mudanças sempre vão ocorrer. A forma de tratá-las deve ser feita de maneira transparente. </a:t>
          </a:r>
          <a:endParaRPr lang="en-US" sz="1100" kern="1200"/>
        </a:p>
      </dsp:txBody>
      <dsp:txXfrm>
        <a:off x="2118796" y="249939"/>
        <a:ext cx="1925729" cy="1155437"/>
      </dsp:txXfrm>
    </dsp:sp>
    <dsp:sp modelId="{34A10C29-2A0C-844A-A706-76E6CF3B8BFE}">
      <dsp:nvSpPr>
        <dsp:cNvPr id="0" name=""/>
        <dsp:cNvSpPr/>
      </dsp:nvSpPr>
      <dsp:spPr>
        <a:xfrm>
          <a:off x="493" y="1597950"/>
          <a:ext cx="1925729" cy="1155437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/>
            <a:t>Entrega de software funcionando frequentemente: </a:t>
          </a:r>
          <a:r>
            <a:rPr lang="pt-BR" sz="1100" kern="1200"/>
            <a:t>ao verificar que o produto funciona, a equipe e o cliente tornam-se mais confiantes. </a:t>
          </a:r>
          <a:endParaRPr lang="en-US" sz="1100" kern="1200"/>
        </a:p>
      </dsp:txBody>
      <dsp:txXfrm>
        <a:off x="493" y="1597950"/>
        <a:ext cx="1925729" cy="1155437"/>
      </dsp:txXfrm>
    </dsp:sp>
    <dsp:sp modelId="{258FEEEE-605A-0E47-BBED-8E4051CD284E}">
      <dsp:nvSpPr>
        <dsp:cNvPr id="0" name=""/>
        <dsp:cNvSpPr/>
      </dsp:nvSpPr>
      <dsp:spPr>
        <a:xfrm>
          <a:off x="2118796" y="1597950"/>
          <a:ext cx="1925729" cy="1155437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/>
            <a:t>Pessoal de negócio e desenvolvedores trabalhando juntos: </a:t>
          </a:r>
          <a:r>
            <a:rPr lang="pt-BR" sz="1100" kern="1200"/>
            <a:t>o conceito do "projeto é nosso", não somente da equipe ou só do cliente, pertence a todos os envolvidos. </a:t>
          </a:r>
          <a:endParaRPr lang="en-US" sz="1100" kern="1200"/>
        </a:p>
      </dsp:txBody>
      <dsp:txXfrm>
        <a:off x="2118796" y="1597950"/>
        <a:ext cx="1925729" cy="1155437"/>
      </dsp:txXfrm>
    </dsp:sp>
    <dsp:sp modelId="{733B2F47-F266-BD4D-902B-7765CCAA2999}">
      <dsp:nvSpPr>
        <dsp:cNvPr id="0" name=""/>
        <dsp:cNvSpPr/>
      </dsp:nvSpPr>
      <dsp:spPr>
        <a:xfrm>
          <a:off x="493" y="2945960"/>
          <a:ext cx="1925729" cy="1155437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/>
            <a:t>Indivíduos motivados: </a:t>
          </a:r>
          <a:r>
            <a:rPr lang="pt-BR" sz="1100" kern="1200"/>
            <a:t>para fazer um projeto, todos devem estar dispostos na execução e comprometidos com os resultados. </a:t>
          </a:r>
          <a:endParaRPr lang="en-US" sz="1100" kern="1200"/>
        </a:p>
      </dsp:txBody>
      <dsp:txXfrm>
        <a:off x="493" y="2945960"/>
        <a:ext cx="1925729" cy="1155437"/>
      </dsp:txXfrm>
    </dsp:sp>
    <dsp:sp modelId="{3B9232B1-270A-E444-ACAE-8130835212A1}">
      <dsp:nvSpPr>
        <dsp:cNvPr id="0" name=""/>
        <dsp:cNvSpPr/>
      </dsp:nvSpPr>
      <dsp:spPr>
        <a:xfrm>
          <a:off x="2118796" y="2945960"/>
          <a:ext cx="1925729" cy="1155437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b="1" kern="1200"/>
            <a:t>Equipes auto-organizadas: </a:t>
          </a:r>
          <a:r>
            <a:rPr lang="pt-BR" sz="1100" kern="1200"/>
            <a:t>um dos fundamentos da agilidade. Não há chefes, mas sim decisões do grupo. </a:t>
          </a:r>
          <a:endParaRPr lang="en-US" sz="1100" kern="1200"/>
        </a:p>
      </dsp:txBody>
      <dsp:txXfrm>
        <a:off x="2118796" y="2945960"/>
        <a:ext cx="1925729" cy="1155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77131D-3E11-F144-9ACC-D8510A86D0E9}">
      <dsp:nvSpPr>
        <dsp:cNvPr id="0" name=""/>
        <dsp:cNvSpPr/>
      </dsp:nvSpPr>
      <dsp:spPr>
        <a:xfrm>
          <a:off x="0" y="460583"/>
          <a:ext cx="4697730" cy="87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/>
            <a:t>Conversas face a face para levantar informações: </a:t>
          </a:r>
          <a:r>
            <a:rPr lang="pt-BR" sz="1600" kern="1200"/>
            <a:t>com a participação efetiva do cliente como parte do time, as dúvidas e requisitos são discutidos na hora. </a:t>
          </a:r>
          <a:endParaRPr lang="en-US" sz="1600" kern="1200"/>
        </a:p>
      </dsp:txBody>
      <dsp:txXfrm>
        <a:off x="42950" y="503533"/>
        <a:ext cx="4611830" cy="793940"/>
      </dsp:txXfrm>
    </dsp:sp>
    <dsp:sp modelId="{3ABF2255-2E2F-904A-AD6C-B156679DC1BF}">
      <dsp:nvSpPr>
        <dsp:cNvPr id="0" name=""/>
        <dsp:cNvSpPr/>
      </dsp:nvSpPr>
      <dsp:spPr>
        <a:xfrm>
          <a:off x="0" y="1386503"/>
          <a:ext cx="4697730" cy="879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/>
            <a:t>Software funcionando como medida de progresso: </a:t>
          </a:r>
          <a:r>
            <a:rPr lang="pt-BR" sz="1600" kern="1200"/>
            <a:t>à medida que as entregas são realizadas, a evolução de completude é percebida claramente. </a:t>
          </a:r>
          <a:endParaRPr lang="en-US" sz="1600" kern="1200"/>
        </a:p>
      </dsp:txBody>
      <dsp:txXfrm>
        <a:off x="42950" y="1429453"/>
        <a:ext cx="4611830" cy="793940"/>
      </dsp:txXfrm>
    </dsp:sp>
    <dsp:sp modelId="{1F5B4219-166F-0C4F-9BEC-38EE878279C3}">
      <dsp:nvSpPr>
        <dsp:cNvPr id="0" name=""/>
        <dsp:cNvSpPr/>
      </dsp:nvSpPr>
      <dsp:spPr>
        <a:xfrm>
          <a:off x="0" y="2312423"/>
          <a:ext cx="4697730" cy="879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/>
            <a:t>Ritmo constante de desenvolvimento sustentável: </a:t>
          </a:r>
          <a:r>
            <a:rPr lang="pt-BR" sz="1600" kern="1200"/>
            <a:t>equipe e demais envolvidos percebem os benefícios da agilidade, se motivam e se comprometem com ele. </a:t>
          </a:r>
          <a:endParaRPr lang="en-US" sz="1600" kern="1200"/>
        </a:p>
      </dsp:txBody>
      <dsp:txXfrm>
        <a:off x="42950" y="2355373"/>
        <a:ext cx="4611830" cy="793940"/>
      </dsp:txXfrm>
    </dsp:sp>
    <dsp:sp modelId="{51BBA555-7520-8840-B3E9-5222895D7C1E}">
      <dsp:nvSpPr>
        <dsp:cNvPr id="0" name=""/>
        <dsp:cNvSpPr/>
      </dsp:nvSpPr>
      <dsp:spPr>
        <a:xfrm>
          <a:off x="0" y="3238344"/>
          <a:ext cx="4697730" cy="879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/>
            <a:t>Excelência técnica: </a:t>
          </a:r>
          <a:r>
            <a:rPr lang="pt-BR" sz="1600" kern="1200"/>
            <a:t>fazer certo da primeira vez permite a construção efetiva e com qualidade. </a:t>
          </a:r>
          <a:endParaRPr lang="en-US" sz="1600" kern="1200"/>
        </a:p>
      </dsp:txBody>
      <dsp:txXfrm>
        <a:off x="42950" y="3281294"/>
        <a:ext cx="4611830" cy="793940"/>
      </dsp:txXfrm>
    </dsp:sp>
    <dsp:sp modelId="{363E4BD7-0437-F54C-943B-88322E89A416}">
      <dsp:nvSpPr>
        <dsp:cNvPr id="0" name=""/>
        <dsp:cNvSpPr/>
      </dsp:nvSpPr>
      <dsp:spPr>
        <a:xfrm>
          <a:off x="0" y="4164264"/>
          <a:ext cx="4697730" cy="879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/>
            <a:t>Simplicidade: </a:t>
          </a:r>
          <a:r>
            <a:rPr lang="pt-BR" sz="1600" kern="1200"/>
            <a:t>fazer o essencial para entregar o produto. </a:t>
          </a:r>
          <a:endParaRPr lang="en-US" sz="1600" kern="1200"/>
        </a:p>
      </dsp:txBody>
      <dsp:txXfrm>
        <a:off x="42950" y="4207214"/>
        <a:ext cx="4611830" cy="793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E9214-6C9C-E243-A2B6-EFE4553708BA}">
      <dsp:nvSpPr>
        <dsp:cNvPr id="0" name=""/>
        <dsp:cNvSpPr/>
      </dsp:nvSpPr>
      <dsp:spPr>
        <a:xfrm>
          <a:off x="0" y="30923"/>
          <a:ext cx="4697730" cy="1755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 err="1"/>
            <a:t>Scrum</a:t>
          </a:r>
          <a:r>
            <a:rPr lang="pt-BR" sz="1500" b="1" kern="1200" dirty="0"/>
            <a:t> Master: </a:t>
          </a:r>
          <a:r>
            <a:rPr lang="pt-BR" sz="1500" kern="1200" dirty="0"/>
            <a:t>Exerce a </a:t>
          </a:r>
          <a:r>
            <a:rPr lang="pt-BR" sz="1500" kern="1200" dirty="0" err="1"/>
            <a:t>função</a:t>
          </a:r>
          <a:r>
            <a:rPr lang="pt-BR" sz="1500" kern="1200" dirty="0"/>
            <a:t> do gerente de projetos, </a:t>
          </a:r>
          <a:r>
            <a:rPr lang="pt-BR" sz="1500" kern="1200" dirty="0" err="1"/>
            <a:t>porém</a:t>
          </a:r>
          <a:r>
            <a:rPr lang="pt-BR" sz="1500" kern="1200" dirty="0"/>
            <a:t> com a </a:t>
          </a:r>
          <a:r>
            <a:rPr lang="pt-BR" sz="1500" kern="1200" dirty="0" err="1"/>
            <a:t>ação</a:t>
          </a:r>
          <a:r>
            <a:rPr lang="pt-BR" sz="1500" kern="1200" dirty="0"/>
            <a:t> de facilitador entre a equipe e o cliente. Suas </a:t>
          </a:r>
          <a:r>
            <a:rPr lang="pt-BR" sz="1500" kern="1200" dirty="0" err="1"/>
            <a:t>funções</a:t>
          </a:r>
          <a:r>
            <a:rPr lang="pt-BR" sz="1500" kern="1200" dirty="0"/>
            <a:t> </a:t>
          </a:r>
          <a:r>
            <a:rPr lang="pt-BR" sz="1500" kern="1200" dirty="0" err="1"/>
            <a:t>básicas</a:t>
          </a:r>
          <a:r>
            <a:rPr lang="pt-BR" sz="1500" kern="1200" dirty="0"/>
            <a:t> </a:t>
          </a:r>
          <a:r>
            <a:rPr lang="pt-BR" sz="1500" kern="1200" dirty="0" err="1"/>
            <a:t>são</a:t>
          </a:r>
          <a:r>
            <a:rPr lang="pt-BR" sz="1500" kern="1200" dirty="0"/>
            <a:t> proteger o relacionamento com o cliente, resolver os problemas que ocorrem durante o projeto, manter a equipe focada na </a:t>
          </a:r>
          <a:r>
            <a:rPr lang="pt-BR" sz="1500" kern="1200" dirty="0" err="1"/>
            <a:t>execução</a:t>
          </a:r>
          <a:r>
            <a:rPr lang="pt-BR" sz="1500" kern="1200" dirty="0"/>
            <a:t> da </a:t>
          </a:r>
          <a:r>
            <a:rPr lang="pt-BR" sz="1500" kern="1200" dirty="0" err="1"/>
            <a:t>sprint</a:t>
          </a:r>
          <a:r>
            <a:rPr lang="pt-BR" sz="1500" kern="1200" dirty="0"/>
            <a:t> e garantir o uso correto das regras SCRUM. </a:t>
          </a:r>
          <a:endParaRPr lang="en-US" sz="1500" kern="1200" dirty="0"/>
        </a:p>
      </dsp:txBody>
      <dsp:txXfrm>
        <a:off x="85672" y="116595"/>
        <a:ext cx="4526386" cy="1583656"/>
      </dsp:txXfrm>
    </dsp:sp>
    <dsp:sp modelId="{C1B36659-75A9-C74A-AB5C-1E9DC6B869DC}">
      <dsp:nvSpPr>
        <dsp:cNvPr id="0" name=""/>
        <dsp:cNvSpPr/>
      </dsp:nvSpPr>
      <dsp:spPr>
        <a:xfrm>
          <a:off x="0" y="1829123"/>
          <a:ext cx="4697730" cy="175500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/>
            <a:t>Product Owner (PO): </a:t>
          </a:r>
          <a:r>
            <a:rPr lang="pt-BR" sz="1500" kern="1200"/>
            <a:t>É o representante do cliente no projeto. Deve ter conhecimento e autonomia para decidir e validar os produtos produzidos pelo projeto, conhecer as necessidades do cliente e convocar outros usuários para ajudar na definição dos requisitos. </a:t>
          </a:r>
          <a:endParaRPr lang="en-US" sz="1500" kern="1200"/>
        </a:p>
      </dsp:txBody>
      <dsp:txXfrm>
        <a:off x="85672" y="1914795"/>
        <a:ext cx="4526386" cy="1583656"/>
      </dsp:txXfrm>
    </dsp:sp>
    <dsp:sp modelId="{4285D662-2649-8146-8799-F702150636D0}">
      <dsp:nvSpPr>
        <dsp:cNvPr id="0" name=""/>
        <dsp:cNvSpPr/>
      </dsp:nvSpPr>
      <dsp:spPr>
        <a:xfrm>
          <a:off x="0" y="3627324"/>
          <a:ext cx="4697730" cy="17550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/>
            <a:t>Time</a:t>
          </a:r>
          <a:r>
            <a:rPr lang="pt-BR" sz="1500" kern="1200"/>
            <a:t>: São as pessoas que realizam a construção do software. A equipe deve ser multidisciplinar e autogerenciada para gerar os produtos com qualidade para o cliente. Além disso, são responsáveis por definir o prazo e as metas dos </a:t>
          </a:r>
          <a:r>
            <a:rPr lang="pt-BR" sz="1500" i="1" kern="1200"/>
            <a:t>sprints</a:t>
          </a:r>
          <a:r>
            <a:rPr lang="pt-BR" sz="1500" kern="1200"/>
            <a:t>. </a:t>
          </a:r>
          <a:endParaRPr lang="en-US" sz="1500" kern="1200"/>
        </a:p>
      </dsp:txBody>
      <dsp:txXfrm>
        <a:off x="85672" y="3712996"/>
        <a:ext cx="4526386" cy="1583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94759-8641-D845-B741-D37025D8104A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1C52C-0681-8846-A782-5CF824C0F7FA}">
      <dsp:nvSpPr>
        <dsp:cNvPr id="0" name=""/>
        <dsp:cNvSpPr/>
      </dsp:nvSpPr>
      <dsp:spPr>
        <a:xfrm>
          <a:off x="0" y="2209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Product Backlog – um doc elaborado pelo PO, escopo inicial do projeto, funcionalidades que farão parte dos sprints</a:t>
          </a:r>
          <a:endParaRPr lang="en-US" sz="3000" kern="1200"/>
        </a:p>
      </dsp:txBody>
      <dsp:txXfrm>
        <a:off x="0" y="2209"/>
        <a:ext cx="8229600" cy="1507181"/>
      </dsp:txXfrm>
    </dsp:sp>
    <dsp:sp modelId="{F5C8A9A1-01FA-6A4C-88A7-FA45D194EB01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FD0AF-9F64-4847-B27C-E6655364D90E}">
      <dsp:nvSpPr>
        <dsp:cNvPr id="0" name=""/>
        <dsp:cNvSpPr/>
      </dsp:nvSpPr>
      <dsp:spPr>
        <a:xfrm>
          <a:off x="0" y="1509390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Reunião de Planejamento – Sprint Planning  - reunião que deve ser realizada antes de cada </a:t>
          </a:r>
          <a:r>
            <a:rPr lang="pt-BR" sz="3000" kern="1200" dirty="0" err="1"/>
            <a:t>sprint</a:t>
          </a:r>
          <a:endParaRPr lang="en-US" sz="3000" kern="1200" dirty="0"/>
        </a:p>
      </dsp:txBody>
      <dsp:txXfrm>
        <a:off x="0" y="1509390"/>
        <a:ext cx="8229600" cy="1507181"/>
      </dsp:txXfrm>
    </dsp:sp>
    <dsp:sp modelId="{6C42C54B-ABE8-0A4F-A2E7-22E91C0F18F1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63C53-05A7-5B46-BD00-31A97C800533}">
      <dsp:nvSpPr>
        <dsp:cNvPr id="0" name=""/>
        <dsp:cNvSpPr/>
      </dsp:nvSpPr>
      <dsp:spPr>
        <a:xfrm>
          <a:off x="0" y="3016572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 err="1"/>
            <a:t>Product</a:t>
          </a:r>
          <a:r>
            <a:rPr lang="pt-BR" sz="3000" kern="1200" dirty="0"/>
            <a:t> </a:t>
          </a:r>
          <a:r>
            <a:rPr lang="pt-BR" sz="3000" kern="1200" dirty="0" err="1"/>
            <a:t>Backlog</a:t>
          </a:r>
          <a:r>
            <a:rPr lang="pt-BR" sz="3000" kern="1200" dirty="0"/>
            <a:t> Priorizado – com a ajuda do SM, para definir a prioridade dos requisitos listados no escopo inicial </a:t>
          </a:r>
          <a:endParaRPr lang="en-US" sz="3000" kern="1200" dirty="0"/>
        </a:p>
      </dsp:txBody>
      <dsp:txXfrm>
        <a:off x="0" y="3016572"/>
        <a:ext cx="8229600" cy="15071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7A80D-0EF3-F245-A4EC-8A0E97CF2360}">
      <dsp:nvSpPr>
        <dsp:cNvPr id="0" name=""/>
        <dsp:cNvSpPr/>
      </dsp:nvSpPr>
      <dsp:spPr>
        <a:xfrm>
          <a:off x="0" y="1487"/>
          <a:ext cx="360272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2D9CDB-B10A-9146-AB1E-690F1EC36F35}">
      <dsp:nvSpPr>
        <dsp:cNvPr id="0" name=""/>
        <dsp:cNvSpPr/>
      </dsp:nvSpPr>
      <dsp:spPr>
        <a:xfrm>
          <a:off x="0" y="1487"/>
          <a:ext cx="3602726" cy="1014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Sprint </a:t>
          </a:r>
          <a:r>
            <a:rPr lang="pt-BR" sz="1500" kern="1200" dirty="0" err="1"/>
            <a:t>Backlog</a:t>
          </a:r>
          <a:r>
            <a:rPr lang="pt-BR" sz="1500" kern="1200" dirty="0"/>
            <a:t> – A partir da lista priorizada, </a:t>
          </a:r>
          <a:r>
            <a:rPr lang="pt-BR" sz="1500" kern="1200" dirty="0" err="1"/>
            <a:t>Dev</a:t>
          </a:r>
          <a:r>
            <a:rPr lang="pt-BR" sz="1500" kern="1200" dirty="0"/>
            <a:t> Team com SM, estimular o prazo da </a:t>
          </a:r>
          <a:r>
            <a:rPr lang="pt-BR" sz="1500" kern="1200" dirty="0" err="1"/>
            <a:t>sprint</a:t>
          </a:r>
          <a:r>
            <a:rPr lang="pt-BR" sz="1500" kern="1200" dirty="0"/>
            <a:t> e definir quais atividades necessárias para construir o projeto;</a:t>
          </a:r>
          <a:endParaRPr lang="en-US" sz="1500" kern="1200" dirty="0"/>
        </a:p>
      </dsp:txBody>
      <dsp:txXfrm>
        <a:off x="0" y="1487"/>
        <a:ext cx="3602726" cy="1014239"/>
      </dsp:txXfrm>
    </dsp:sp>
    <dsp:sp modelId="{6A512EAF-806C-4C47-A772-BDDA81F80B73}">
      <dsp:nvSpPr>
        <dsp:cNvPr id="0" name=""/>
        <dsp:cNvSpPr/>
      </dsp:nvSpPr>
      <dsp:spPr>
        <a:xfrm>
          <a:off x="0" y="1015726"/>
          <a:ext cx="360272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391F1D-99A9-DF42-8A70-CE3931FD5583}">
      <dsp:nvSpPr>
        <dsp:cNvPr id="0" name=""/>
        <dsp:cNvSpPr/>
      </dsp:nvSpPr>
      <dsp:spPr>
        <a:xfrm>
          <a:off x="0" y="1015726"/>
          <a:ext cx="3602726" cy="1014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Sprint – É a fase de implementação das funcionalidades. De 02 a 04 semanas – timebox, entregas constantes;</a:t>
          </a:r>
          <a:endParaRPr lang="en-US" sz="1500" kern="1200"/>
        </a:p>
      </dsp:txBody>
      <dsp:txXfrm>
        <a:off x="0" y="1015726"/>
        <a:ext cx="3602726" cy="1014239"/>
      </dsp:txXfrm>
    </dsp:sp>
    <dsp:sp modelId="{4CDA4267-4B8F-9947-B9C1-F8E7D6B642B7}">
      <dsp:nvSpPr>
        <dsp:cNvPr id="0" name=""/>
        <dsp:cNvSpPr/>
      </dsp:nvSpPr>
      <dsp:spPr>
        <a:xfrm>
          <a:off x="0" y="2029966"/>
          <a:ext cx="3602726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6D79E12-6693-3A41-B93F-2C1CCE68D282}">
      <dsp:nvSpPr>
        <dsp:cNvPr id="0" name=""/>
        <dsp:cNvSpPr/>
      </dsp:nvSpPr>
      <dsp:spPr>
        <a:xfrm>
          <a:off x="0" y="2029966"/>
          <a:ext cx="3602726" cy="1014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Reunião Diária – Diariamente SM com Dev Team, 15 minutos , de manhã.</a:t>
          </a:r>
          <a:endParaRPr lang="en-US" sz="1500" kern="1200"/>
        </a:p>
      </dsp:txBody>
      <dsp:txXfrm>
        <a:off x="0" y="2029966"/>
        <a:ext cx="3602726" cy="10142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B352B-C23A-8243-8551-D379126465BA}">
      <dsp:nvSpPr>
        <dsp:cNvPr id="0" name=""/>
        <dsp:cNvSpPr/>
      </dsp:nvSpPr>
      <dsp:spPr>
        <a:xfrm>
          <a:off x="0" y="9478"/>
          <a:ext cx="3968747" cy="12177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Reunião de revisão: Após a conclusão de uma </a:t>
          </a:r>
          <a:r>
            <a:rPr lang="pt-BR" sz="1400" kern="1200" dirty="0" err="1"/>
            <a:t>sprint</a:t>
          </a:r>
          <a:r>
            <a:rPr lang="pt-BR" sz="1400" kern="1200" dirty="0"/>
            <a:t>, apresentar o resultado ao PO e demais envolvidos, eventuais erros e melhorias incluirão no </a:t>
          </a:r>
          <a:r>
            <a:rPr lang="pt-BR" sz="1400" kern="1200" dirty="0" err="1"/>
            <a:t>Product</a:t>
          </a:r>
          <a:r>
            <a:rPr lang="pt-BR" sz="1400" kern="1200" dirty="0"/>
            <a:t> </a:t>
          </a:r>
          <a:r>
            <a:rPr lang="pt-BR" sz="1400" kern="1200" dirty="0" err="1"/>
            <a:t>Backlog</a:t>
          </a:r>
          <a:r>
            <a:rPr lang="pt-BR" sz="1400" kern="1200" dirty="0"/>
            <a:t>;</a:t>
          </a:r>
          <a:endParaRPr lang="en-US" sz="1400" kern="1200" dirty="0"/>
        </a:p>
      </dsp:txBody>
      <dsp:txXfrm>
        <a:off x="59446" y="68924"/>
        <a:ext cx="3849855" cy="1098858"/>
      </dsp:txXfrm>
    </dsp:sp>
    <dsp:sp modelId="{3CE64180-109F-6F49-961D-CF01CD1139C6}">
      <dsp:nvSpPr>
        <dsp:cNvPr id="0" name=""/>
        <dsp:cNvSpPr/>
      </dsp:nvSpPr>
      <dsp:spPr>
        <a:xfrm>
          <a:off x="0" y="1267549"/>
          <a:ext cx="3968747" cy="121775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Reunião de retrospectiva: Uma reunião de lições aprendidas pelo time, conduzida pelo SM,discutem os pontos positivos e negativos durante a execução de cada Sprint.</a:t>
          </a:r>
          <a:endParaRPr lang="en-US" sz="1400" kern="1200"/>
        </a:p>
      </dsp:txBody>
      <dsp:txXfrm>
        <a:off x="59446" y="1326995"/>
        <a:ext cx="3849855" cy="1098858"/>
      </dsp:txXfrm>
    </dsp:sp>
    <dsp:sp modelId="{9284E27E-AB06-8A4A-88C6-754CCC6E5AF1}">
      <dsp:nvSpPr>
        <dsp:cNvPr id="0" name=""/>
        <dsp:cNvSpPr/>
      </dsp:nvSpPr>
      <dsp:spPr>
        <a:xfrm>
          <a:off x="0" y="2525619"/>
          <a:ext cx="3968747" cy="121775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Versão: O </a:t>
          </a:r>
          <a:r>
            <a:rPr lang="pt-BR" sz="1400" kern="1200" dirty="0" err="1"/>
            <a:t>Dev</a:t>
          </a:r>
          <a:r>
            <a:rPr lang="pt-BR" sz="1400" kern="1200" dirty="0"/>
            <a:t> </a:t>
          </a:r>
          <a:r>
            <a:rPr lang="pt-BR" sz="1400" kern="1200" dirty="0" err="1"/>
            <a:t>team</a:t>
          </a:r>
          <a:r>
            <a:rPr lang="pt-BR" sz="1400" kern="1200" dirty="0"/>
            <a:t> deverá produzir, em cada final da </a:t>
          </a:r>
          <a:r>
            <a:rPr lang="pt-BR" sz="1400" kern="1200" dirty="0" err="1"/>
            <a:t>sprint</a:t>
          </a:r>
          <a:r>
            <a:rPr lang="pt-BR" sz="1400" kern="1200" dirty="0"/>
            <a:t>, uma parte do produto em alta fidelidade, testado, completo e pronto, e é o PO que defini se será uma versão isolada ou aguardará a produção de novos </a:t>
          </a:r>
          <a:r>
            <a:rPr lang="pt-BR" sz="1400" kern="1200" dirty="0" err="1"/>
            <a:t>sprints</a:t>
          </a:r>
          <a:r>
            <a:rPr lang="pt-BR" sz="1400" kern="1200" dirty="0"/>
            <a:t> para resultar numa versão.</a:t>
          </a:r>
          <a:endParaRPr lang="en-US" sz="1400" kern="1200" dirty="0"/>
        </a:p>
      </dsp:txBody>
      <dsp:txXfrm>
        <a:off x="59446" y="2585065"/>
        <a:ext cx="3849855" cy="10988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C2CF0-93DF-46DC-A038-7530235BFC90}">
      <dsp:nvSpPr>
        <dsp:cNvPr id="0" name=""/>
        <dsp:cNvSpPr/>
      </dsp:nvSpPr>
      <dsp:spPr>
        <a:xfrm>
          <a:off x="0" y="707092"/>
          <a:ext cx="78867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575EC-04BF-473F-B162-0C099AB5A195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37AA2-1892-4D15-A0B3-BE8F47E622AF}">
      <dsp:nvSpPr>
        <dsp:cNvPr id="0" name=""/>
        <dsp:cNvSpPr/>
      </dsp:nvSpPr>
      <dsp:spPr>
        <a:xfrm>
          <a:off x="1507738" y="707092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PSF </a:t>
          </a:r>
          <a:r>
            <a:rPr lang="pt-BR" sz="2000" kern="1200"/>
            <a:t>- Professional Scrum Foundations: Atinja seus objetivos com um treinamento prático de Scrum que estabelece os fundamentos para cada profissional de Scrum. </a:t>
          </a:r>
          <a:endParaRPr lang="en-US" sz="2000" kern="1200"/>
        </a:p>
      </dsp:txBody>
      <dsp:txXfrm>
        <a:off x="1507738" y="707092"/>
        <a:ext cx="6378961" cy="1305401"/>
      </dsp:txXfrm>
    </dsp:sp>
    <dsp:sp modelId="{338D47E5-C85B-4644-B8B1-D76A13E227DA}">
      <dsp:nvSpPr>
        <dsp:cNvPr id="0" name=""/>
        <dsp:cNvSpPr/>
      </dsp:nvSpPr>
      <dsp:spPr>
        <a:xfrm>
          <a:off x="0" y="2338844"/>
          <a:ext cx="78867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23D39-8985-45FE-A074-2537C37F0A5B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33CB2-17D3-4808-A4C0-17E836293C66}">
      <dsp:nvSpPr>
        <dsp:cNvPr id="0" name=""/>
        <dsp:cNvSpPr/>
      </dsp:nvSpPr>
      <dsp:spPr>
        <a:xfrm>
          <a:off x="1507738" y="2338844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PSD </a:t>
          </a:r>
          <a:r>
            <a:rPr lang="pt-BR" sz="2000" kern="1200"/>
            <a:t>– Professional Scrum Developer: Aprenda a aplicar práticas de engenharia ágeis e modernas no Scrum para aumentar a sua capacidade de entrega de softwares </a:t>
          </a:r>
          <a:endParaRPr lang="en-US" sz="2000" kern="1200"/>
        </a:p>
      </dsp:txBody>
      <dsp:txXfrm>
        <a:off x="1507738" y="2338844"/>
        <a:ext cx="6378961" cy="13054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A45BF-0176-45E8-BBD8-7A3179CF7F04}">
      <dsp:nvSpPr>
        <dsp:cNvPr id="0" name=""/>
        <dsp:cNvSpPr/>
      </dsp:nvSpPr>
      <dsp:spPr>
        <a:xfrm>
          <a:off x="0" y="707092"/>
          <a:ext cx="78867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F1EEA-08E4-4EFC-896A-DA1744EE2C6F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6D126-F3EC-4E0A-8AB3-B8BE7630F67D}">
      <dsp:nvSpPr>
        <dsp:cNvPr id="0" name=""/>
        <dsp:cNvSpPr/>
      </dsp:nvSpPr>
      <dsp:spPr>
        <a:xfrm>
          <a:off x="1507738" y="707092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PSM </a:t>
          </a:r>
          <a:r>
            <a:rPr lang="pt-BR" sz="1900" kern="1200"/>
            <a:t>– Professional Scrum Master: Você é responsável pela implementação e uso efetivos do Scrum? Junte-se à nossa aula avançada de Professional Scrum Master. </a:t>
          </a:r>
          <a:endParaRPr lang="en-US" sz="1900" kern="1200"/>
        </a:p>
      </dsp:txBody>
      <dsp:txXfrm>
        <a:off x="1507738" y="707092"/>
        <a:ext cx="6378961" cy="1305401"/>
      </dsp:txXfrm>
    </dsp:sp>
    <dsp:sp modelId="{AC55ACA5-C1C8-43E1-A2EB-722CACC36299}">
      <dsp:nvSpPr>
        <dsp:cNvPr id="0" name=""/>
        <dsp:cNvSpPr/>
      </dsp:nvSpPr>
      <dsp:spPr>
        <a:xfrm>
          <a:off x="0" y="2338844"/>
          <a:ext cx="78867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64C74-196E-4A81-9F5A-F05B94A27553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9BDBC-59C4-4B65-8DF6-0AE704C3466F}">
      <dsp:nvSpPr>
        <dsp:cNvPr id="0" name=""/>
        <dsp:cNvSpPr/>
      </dsp:nvSpPr>
      <dsp:spPr>
        <a:xfrm>
          <a:off x="1507738" y="2338844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PSPO </a:t>
          </a:r>
          <a:r>
            <a:rPr lang="pt-BR" sz="1900" kern="1200"/>
            <a:t>– Professional Scrum Product Owner: Um curso desenvolvido para todos aqueles responsáveis por maximizar o valor entregue por seus produtos e serviços de software. </a:t>
          </a:r>
          <a:endParaRPr lang="en-US" sz="1900" kern="1200"/>
        </a:p>
      </dsp:txBody>
      <dsp:txXfrm>
        <a:off x="1507738" y="2338844"/>
        <a:ext cx="63789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CST: </a:t>
            </a:r>
            <a:r>
              <a:rPr lang="pt-BR" dirty="0" err="1"/>
              <a:t>Certified</a:t>
            </a:r>
            <a:r>
              <a:rPr lang="pt-BR" dirty="0"/>
              <a:t> </a:t>
            </a:r>
            <a:r>
              <a:rPr lang="pt-BR" dirty="0" err="1"/>
              <a:t>Scrum</a:t>
            </a:r>
            <a:r>
              <a:rPr lang="pt-BR" dirty="0"/>
              <a:t> Training</a:t>
            </a:r>
          </a:p>
          <a:p>
            <a:r>
              <a:rPr lang="pt-BR" dirty="0"/>
              <a:t>CSP: </a:t>
            </a:r>
            <a:r>
              <a:rPr lang="pt-BR" dirty="0" err="1"/>
              <a:t>Certified</a:t>
            </a:r>
            <a:r>
              <a:rPr lang="pt-BR" dirty="0"/>
              <a:t> </a:t>
            </a:r>
            <a:r>
              <a:rPr lang="pt-BR" dirty="0" err="1"/>
              <a:t>Scrum</a:t>
            </a:r>
            <a:r>
              <a:rPr lang="pt-BR" dirty="0"/>
              <a:t> Professional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1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ads Escuro MBA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18/09/2024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18/09/2024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18/09/2024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18/09/2024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3" r:id="rId12"/>
    <p:sldLayoutId id="2147483754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\Users\cl0743\Desktop\videos-completo\video_final.mp4" TargetMode="External"/><Relationship Id="rId4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2901164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8D27C-8C30-3D41-81F6-3951665D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chemeClr val="accent5"/>
                </a:solidFill>
              </a:rPr>
              <a:t>Scrum e seus fundamentos: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574579E-B6D0-565E-7EC8-3237F3BD9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026340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599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BD9C52-31E4-CD48-BBFC-0B30DC9A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" y="629266"/>
            <a:ext cx="2750280" cy="5506358"/>
          </a:xfrm>
        </p:spPr>
        <p:txBody>
          <a:bodyPr>
            <a:normAutofit/>
          </a:bodyPr>
          <a:lstStyle/>
          <a:p>
            <a:r>
              <a:rPr lang="pt-BR" sz="3500"/>
              <a:t>Papéis do Scrum: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700" y="559407"/>
            <a:ext cx="4945891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AAAF646-E892-FE09-A401-414AE39CA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446679"/>
              </p:ext>
            </p:extLst>
          </p:nvPr>
        </p:nvGraphicFramePr>
        <p:xfrm>
          <a:off x="3963924" y="722376"/>
          <a:ext cx="469773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09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44DDB-CD08-7B45-B401-DF2E8F3A9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Scrum e seu processo:</a:t>
            </a:r>
            <a:endParaRPr lang="pt-BR" dirty="0"/>
          </a:p>
        </p:txBody>
      </p:sp>
      <p:graphicFrame>
        <p:nvGraphicFramePr>
          <p:cNvPr id="24" name="Espaço Reservado para Conteúdo 2">
            <a:extLst>
              <a:ext uri="{FF2B5EF4-FFF2-40B4-BE49-F238E27FC236}">
                <a16:creationId xmlns:a16="http://schemas.microsoft.com/office/drawing/2014/main" id="{85631E64-8598-7E16-53F5-388A8CEEE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333456"/>
              </p:ext>
            </p:extLst>
          </p:nvPr>
        </p:nvGraphicFramePr>
        <p:xfrm>
          <a:off x="457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89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463354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2FE90E-9623-6B49-B794-E2EB7DD4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53" y="475663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>
                <a:solidFill>
                  <a:srgbClr val="FFFFFF"/>
                </a:solidFill>
              </a:rPr>
              <a:t>Fibonacci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8362AB6-6B24-2F48-842F-B4AFDC1BF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869257"/>
            <a:ext cx="4091937" cy="2874585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0308BE6-E168-D64C-B5F3-31BE49EBA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32" y="1662069"/>
            <a:ext cx="4091938" cy="128896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573869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62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CAD379-C469-784A-9CCA-2EDB89E6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Exemplo de Planning Poker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5770552-A781-FA44-862F-57A21FC7D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848073"/>
            <a:ext cx="8178799" cy="404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3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D57DCB-6F28-5951-0410-DBD16572ED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3481" r="14284"/>
          <a:stretch/>
        </p:blipFill>
        <p:spPr>
          <a:xfrm>
            <a:off x="4348157" y="10"/>
            <a:ext cx="4795614" cy="51434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6DEC111-279C-4445-A5C5-F3966B9C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749" y="806450"/>
            <a:ext cx="3602727" cy="1633382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rgbClr val="000000"/>
                </a:solidFill>
              </a:rPr>
              <a:t>Scrum</a:t>
            </a:r>
            <a:r>
              <a:rPr lang="pt-BR" dirty="0">
                <a:solidFill>
                  <a:srgbClr val="000000"/>
                </a:solidFill>
              </a:rPr>
              <a:t>: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E5FAD14-C3C5-BF70-FC6E-6C819E5E8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430152"/>
              </p:ext>
            </p:extLst>
          </p:nvPr>
        </p:nvGraphicFramePr>
        <p:xfrm>
          <a:off x="603748" y="2561357"/>
          <a:ext cx="3602726" cy="3045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953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9141618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9144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CD3A61-B3BB-B148-B037-D4BE7560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89439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TimeBox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1479733"/>
            <a:ext cx="20574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9141618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C991E1A-1964-FB4E-9C15-CD5498878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2863510"/>
            <a:ext cx="8622615" cy="312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1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DAF958-BA84-6E46-90CC-50D5AA6B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Pilares do Scrum: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6CD43CD-AF0A-0F42-8220-823DCD52D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87" y="1978461"/>
            <a:ext cx="5085525" cy="289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1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695DBC-F603-C14E-B0E3-48704897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1" y="639193"/>
            <a:ext cx="267885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Valores do Scrum: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4409267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47F81B2-D64D-7843-B107-E2E2D5755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2" y="1352355"/>
            <a:ext cx="5410962" cy="412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57C0A-59F3-D943-9D2D-25193A89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299" y="502569"/>
            <a:ext cx="3968748" cy="1628775"/>
          </a:xfrm>
        </p:spPr>
        <p:txBody>
          <a:bodyPr anchor="b">
            <a:normAutofit/>
          </a:bodyPr>
          <a:lstStyle/>
          <a:p>
            <a:r>
              <a:rPr lang="pt-BR" sz="3500" dirty="0" err="1"/>
              <a:t>Scrum</a:t>
            </a:r>
            <a:r>
              <a:rPr lang="pt-BR" sz="35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63E9D-D5EB-6128-31D1-E1FF518B6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65" r="14053"/>
          <a:stretch/>
        </p:blipFill>
        <p:spPr>
          <a:xfrm>
            <a:off x="1" y="1587"/>
            <a:ext cx="4571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9522427-1472-DD9B-AC46-6381383BF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780834"/>
              </p:ext>
            </p:extLst>
          </p:nvPr>
        </p:nvGraphicFramePr>
        <p:xfrm>
          <a:off x="4813300" y="2614612"/>
          <a:ext cx="3968747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226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0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0" y="972084"/>
            <a:ext cx="8391764" cy="47559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288006">
            <a:off x="1227458" y="2888409"/>
            <a:ext cx="5945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cap="all">
                <a:latin typeface="Gotham HTF Light"/>
              </a:rPr>
              <a:t>SCRUM 1TDS</a:t>
            </a:r>
            <a:endParaRPr lang="en-US" sz="5400" cap="all" dirty="0">
              <a:latin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206249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C0D292-0839-0440-B48F-891DA85A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Scrum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146BC23-12E0-AC4D-9716-8A4F8A15A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75" y="1675227"/>
            <a:ext cx="723324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24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63DEE-F5A4-E249-850A-FC3B5190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54880"/>
            <a:ext cx="7886700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Sprint: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B3C950D-7819-B841-B1D8-4D7FB40A8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69" y="358761"/>
            <a:ext cx="7494461" cy="382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409C0BA3-69C7-4AB1-4C05-0A67BE4C9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9723"/>
            <a:ext cx="8229600" cy="4346916"/>
          </a:xfrm>
        </p:spPr>
      </p:pic>
    </p:spTree>
    <p:extLst>
      <p:ext uri="{BB962C8B-B14F-4D97-AF65-F5344CB8AC3E}">
        <p14:creationId xmlns:p14="http://schemas.microsoft.com/office/powerpoint/2010/main" val="1966306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6423DD-D584-C1E1-C22C-E2B9B56D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Ferramentas: Burndown Chart</a:t>
            </a:r>
          </a:p>
        </p:txBody>
      </p:sp>
      <p:pic>
        <p:nvPicPr>
          <p:cNvPr id="5" name="Espaço Reservado para Conteúdo 4" descr="Gráfico, Gráfico de linhas&#10;&#10;Descrição gerada automaticamente">
            <a:extLst>
              <a:ext uri="{FF2B5EF4-FFF2-40B4-BE49-F238E27FC236}">
                <a16:creationId xmlns:a16="http://schemas.microsoft.com/office/drawing/2014/main" id="{86162F38-FF17-F56C-0BEB-B6052053D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23" y="1675227"/>
            <a:ext cx="705895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43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C97CB3-F6E5-8A6A-2026-01B4D761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Ferramentas: Quadro Scrum</a:t>
            </a:r>
          </a:p>
        </p:txBody>
      </p:sp>
      <p:pic>
        <p:nvPicPr>
          <p:cNvPr id="5" name="Espaço Reservado para Conteúdo 4" descr="Uma imagem contendo Diagrama&#10;&#10;Descrição gerada automaticamente">
            <a:extLst>
              <a:ext uri="{FF2B5EF4-FFF2-40B4-BE49-F238E27FC236}">
                <a16:creationId xmlns:a16="http://schemas.microsoft.com/office/drawing/2014/main" id="{A5D092DC-5079-3BEA-17E8-74AD927B5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32" y="1675227"/>
            <a:ext cx="686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49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5C0FE3-2510-2D41-AE8F-0CAF72C4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43" y="2059246"/>
            <a:ext cx="2571750" cy="1719072"/>
          </a:xfrm>
        </p:spPr>
        <p:txBody>
          <a:bodyPr anchor="b">
            <a:normAutofit/>
          </a:bodyPr>
          <a:lstStyle/>
          <a:p>
            <a:r>
              <a:rPr lang="pt-BR" sz="4700" dirty="0"/>
              <a:t>Cliente: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0868F24-865F-B24C-8DB8-25F859AC8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2" y="1726802"/>
            <a:ext cx="5177790" cy="340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0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A7DDF4-6586-874B-9CB6-709A6625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pt-BR" sz="3100"/>
              <a:t>Certificações no Scrum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89CB9E9-675B-1DF3-5C3E-A0A2A0C56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00495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5715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68C8B9-CA70-7C41-955E-4536AA3F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pt-BR" sz="3100"/>
              <a:t>Certificações no Scrum: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ECEBD63-025A-CE57-5E5E-E3577FEB2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18858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3463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9141618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9144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9099E0-E30A-3446-98CA-4B811C8F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89439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Certificações: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1479733"/>
            <a:ext cx="20574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9141618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E333106-FDC6-E54C-8269-04E017354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" y="2615611"/>
            <a:ext cx="8622615" cy="36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70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2B1CE9-5CF9-0047-A690-19BE8B40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pt-BR" sz="3100"/>
              <a:t>Glossário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5181BF-CBFF-624B-8B30-8BE7B13C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82981"/>
            <a:ext cx="8178799" cy="4393982"/>
          </a:xfrm>
        </p:spPr>
        <p:txBody>
          <a:bodyPr>
            <a:normAutofit/>
          </a:bodyPr>
          <a:lstStyle/>
          <a:p>
            <a:r>
              <a:rPr lang="pt-BR" sz="1700"/>
              <a:t>PMBOK: (Project Management Body of Knowledge) é um GUIA DE MELHORES PRÁTICAS DE GERENCIAMENTO DE PROJETOS. As práticas existentes neste guia podem ser aplicadas para qualquer abordagem: Cascata, Ágil ou Híbrido.</a:t>
            </a:r>
          </a:p>
          <a:p>
            <a:r>
              <a:rPr lang="pt-BR" sz="1700"/>
              <a:t>PMI: O Project Management Institute (PMI) é uma instituição internacional sem fins lucrativos que associa profissionais de gestão de projetos.</a:t>
            </a:r>
          </a:p>
          <a:p>
            <a:r>
              <a:rPr lang="pt-BR" sz="1700"/>
              <a:t>Scrum Guide: é o documento que define as regras e o funcionamento do </a:t>
            </a:r>
            <a:r>
              <a:rPr lang="pt-BR" sz="1700" b="1"/>
              <a:t>Scrum</a:t>
            </a:r>
            <a:r>
              <a:rPr lang="pt-BR" sz="1700"/>
              <a:t>, sua primeira versão foi escrita em 2010 pelo Ken Schwaber e pelo Jeff Sutherland, os criadores do framework.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3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8167"/>
            <a:ext cx="3625552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2B13127-8B18-B743-9BFE-3517DACC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943" y="991261"/>
            <a:ext cx="4316022" cy="1837349"/>
          </a:xfrm>
        </p:spPr>
        <p:txBody>
          <a:bodyPr>
            <a:normAutofit/>
          </a:bodyPr>
          <a:lstStyle/>
          <a:p>
            <a:r>
              <a:rPr lang="pt-BR" sz="3100">
                <a:solidFill>
                  <a:schemeClr val="tx2"/>
                </a:solidFill>
              </a:rPr>
              <a:t>Scrum, é um framework?!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839730-0322-9542-9EB7-E8CD0C10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7809" y="2979336"/>
            <a:ext cx="4282290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700" b="1">
                <a:solidFill>
                  <a:schemeClr val="tx2"/>
                </a:solidFill>
              </a:rPr>
              <a:t>E por que é um framework? </a:t>
            </a:r>
            <a:r>
              <a:rPr lang="pt-BR" sz="1700">
                <a:solidFill>
                  <a:schemeClr val="tx2"/>
                </a:solidFill>
              </a:rPr>
              <a:t>Porque permite que se façam adaptações ao seu uso, desde que respeitada a sua estrutura de organização e sequência. </a:t>
            </a:r>
          </a:p>
          <a:p>
            <a:endParaRPr lang="pt-BR" sz="1700">
              <a:solidFill>
                <a:schemeClr val="tx2"/>
              </a:solidFill>
            </a:endParaRPr>
          </a:p>
        </p:txBody>
      </p:sp>
      <p:grpSp>
        <p:nvGrpSpPr>
          <p:cNvPr id="23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2586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_fina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Espaço Reservado para Imagem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215412" y="642938"/>
            <a:ext cx="8440615" cy="57165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35F52A8-98CA-D941-BB57-99DBF0306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43"/>
          <a:stretch/>
        </p:blipFill>
        <p:spPr>
          <a:xfrm>
            <a:off x="840357" y="1799697"/>
            <a:ext cx="7463281" cy="325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3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D9B01-EF08-604F-A205-D7A5EF11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7" y="3399769"/>
            <a:ext cx="7980565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Processos Scrum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E9F2297-1D45-8B46-87E3-E1A724C75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6" y="668770"/>
            <a:ext cx="8644398" cy="213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9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A501734-F1D7-B246-A3BC-F37A477A5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3" r="1525" b="-1"/>
          <a:stretch/>
        </p:blipFill>
        <p:spPr>
          <a:xfrm>
            <a:off x="342900" y="457200"/>
            <a:ext cx="8458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6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CAEE4-B9D9-5C4F-87F7-256A674C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7664"/>
            <a:ext cx="4622718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Desenvolvimento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Iterativo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0359A5F-A004-F542-B6E0-52DFEFF4E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82395"/>
            <a:ext cx="7884410" cy="29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82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6ADCD-E86B-874C-91E4-BDC85090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204109"/>
            <a:ext cx="7517548" cy="857894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Sequência Planejamento Release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A402AA4-110A-484B-BB14-39AAEB391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87" y="2947236"/>
            <a:ext cx="7353286" cy="261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E3DAF7-FBDE-674A-A37A-AB4118BC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404502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/>
              <a:t>Scrum e seus fundamentos: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5A24D-230A-BA96-9559-C8FA442F8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38" r="10588" b="2"/>
          <a:stretch/>
        </p:blipFill>
        <p:spPr>
          <a:xfrm>
            <a:off x="4781190" y="758514"/>
            <a:ext cx="384167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4696411" y="687822"/>
            <a:ext cx="4103360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6420" y="921125"/>
            <a:ext cx="593266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2237E66D-9AB2-9A76-04FD-CC1EA164E9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32345"/>
              </p:ext>
            </p:extLst>
          </p:nvPr>
        </p:nvGraphicFramePr>
        <p:xfrm>
          <a:off x="628650" y="1825625"/>
          <a:ext cx="404502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54899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485E5153EC1C4BBE7F115F6FBA4879" ma:contentTypeVersion="12" ma:contentTypeDescription="Crie um novo documento." ma:contentTypeScope="" ma:versionID="2edb92656c7e7fc450f17cf549aa2016">
  <xsd:schema xmlns:xsd="http://www.w3.org/2001/XMLSchema" xmlns:xs="http://www.w3.org/2001/XMLSchema" xmlns:p="http://schemas.microsoft.com/office/2006/metadata/properties" xmlns:ns2="43a0042c-e646-4e41-86b5-b9ac71f582ff" xmlns:ns3="dbff1aa9-29aa-433d-9d96-5825ace599da" targetNamespace="http://schemas.microsoft.com/office/2006/metadata/properties" ma:root="true" ma:fieldsID="de5fcbfb3e5831cd775a183ef9607bea" ns2:_="" ns3:_="">
    <xsd:import namespace="43a0042c-e646-4e41-86b5-b9ac71f582ff"/>
    <xsd:import namespace="dbff1aa9-29aa-433d-9d96-5825ace59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0042c-e646-4e41-86b5-b9ac71f582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f1aa9-29aa-433d-9d96-5825ace59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a52ca12-52af-47d3-9ffb-dae695b6eae3}" ma:internalName="TaxCatchAll" ma:showField="CatchAllData" ma:web="dbff1aa9-29aa-433d-9d96-5825ace59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bff1aa9-29aa-433d-9d96-5825ace599da" xsi:nil="true"/>
    <lcf76f155ced4ddcb4097134ff3c332f xmlns="43a0042c-e646-4e41-86b5-b9ac71f582f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F3E336C-D72F-4778-9640-A4B43491E0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83216A-1922-4731-9B8B-A1CA3C58FC23}"/>
</file>

<file path=customXml/itemProps3.xml><?xml version="1.0" encoding="utf-8"?>
<ds:datastoreItem xmlns:ds="http://schemas.openxmlformats.org/officeDocument/2006/customXml" ds:itemID="{0DF67A40-D48E-4C6D-8868-D6FE7A2B650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989</Words>
  <Application>Microsoft Office PowerPoint</Application>
  <PresentationFormat>Apresentação na tela (4:3)</PresentationFormat>
  <Paragraphs>59</Paragraphs>
  <Slides>30</Slides>
  <Notes>1</Notes>
  <HiddenSlides>0</HiddenSlides>
  <MMClips>1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Scrum, é um framework?!</vt:lpstr>
      <vt:lpstr>Apresentação do PowerPoint</vt:lpstr>
      <vt:lpstr>Processos Scrum</vt:lpstr>
      <vt:lpstr>Apresentação do PowerPoint</vt:lpstr>
      <vt:lpstr>Desenvolvimento Iterativo</vt:lpstr>
      <vt:lpstr>Sequência Planejamento Release</vt:lpstr>
      <vt:lpstr>Scrum e seus fundamentos:</vt:lpstr>
      <vt:lpstr>Scrum e seus fundamentos:</vt:lpstr>
      <vt:lpstr>Papéis do Scrum:</vt:lpstr>
      <vt:lpstr>Scrum e seu processo:</vt:lpstr>
      <vt:lpstr>Fibonacci</vt:lpstr>
      <vt:lpstr>Exemplo de Planning Poker</vt:lpstr>
      <vt:lpstr>Scrum:</vt:lpstr>
      <vt:lpstr>TimeBox</vt:lpstr>
      <vt:lpstr>Pilares do Scrum:</vt:lpstr>
      <vt:lpstr>Valores do Scrum:</vt:lpstr>
      <vt:lpstr>Scrum:</vt:lpstr>
      <vt:lpstr>Scrum</vt:lpstr>
      <vt:lpstr>Sprint:</vt:lpstr>
      <vt:lpstr>Apresentação do PowerPoint</vt:lpstr>
      <vt:lpstr>Ferramentas: Burndown Chart</vt:lpstr>
      <vt:lpstr>Ferramentas: Quadro Scrum</vt:lpstr>
      <vt:lpstr>Cliente:</vt:lpstr>
      <vt:lpstr>Certificações no Scrum</vt:lpstr>
      <vt:lpstr>Certificações no Scrum:</vt:lpstr>
      <vt:lpstr>Certificações:</vt:lpstr>
      <vt:lpstr>Glossário Scrum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Salomão</dc:creator>
  <cp:lastModifiedBy>Gabriela Rodrigues Salomão</cp:lastModifiedBy>
  <cp:revision>45</cp:revision>
  <dcterms:created xsi:type="dcterms:W3CDTF">2020-03-06T19:35:50Z</dcterms:created>
  <dcterms:modified xsi:type="dcterms:W3CDTF">2024-09-19T03:18:56Z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0x01010009485E5153EC1C4BBE7F115F6FBA4879</vt:lpwstr>
  </property>
</Properties>
</file>