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739" r:id="rId4"/>
  </p:sldMasterIdLst>
  <p:notesMasterIdLst>
    <p:notesMasterId r:id="rId14"/>
  </p:notesMasterIdLst>
  <p:sldIdLst>
    <p:sldId id="321" r:id="rId5"/>
    <p:sldId id="406" r:id="rId6"/>
    <p:sldId id="513" r:id="rId7"/>
    <p:sldId id="514" r:id="rId8"/>
    <p:sldId id="515" r:id="rId9"/>
    <p:sldId id="512" r:id="rId10"/>
    <p:sldId id="511" r:id="rId11"/>
    <p:sldId id="510" r:id="rId12"/>
    <p:sldId id="364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65D"/>
    <a:srgbClr val="EBAFB5"/>
    <a:srgbClr val="F34B77"/>
    <a:srgbClr val="020000"/>
    <a:srgbClr val="303030"/>
    <a:srgbClr val="F4D3D6"/>
    <a:srgbClr val="F9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691" autoAdjust="0"/>
  </p:normalViewPr>
  <p:slideViewPr>
    <p:cSldViewPr snapToGrid="0" snapToObjects="1">
      <p:cViewPr varScale="1">
        <p:scale>
          <a:sx n="102" d="100"/>
          <a:sy n="102" d="100"/>
        </p:scale>
        <p:origin x="19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customXml" Target="../customXml/item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9/12/24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9" y="44627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12/09/2024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12/09/2024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9/12/24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12/09/2024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12/09/2024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12/09/2024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12/09/2024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udo_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1" y="908720"/>
            <a:ext cx="7632848" cy="5328592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8A4DB464-D8D8-41F6-9F38-5EDC4563F37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1" y="44626"/>
            <a:ext cx="7704534" cy="575791"/>
          </a:xfrm>
        </p:spPr>
        <p:txBody>
          <a:bodyPr/>
          <a:lstStyle>
            <a:lvl1pPr marL="0" indent="0">
              <a:buNone/>
              <a:defRPr b="1">
                <a:effectLst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81766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923287"/>
      </p:ext>
    </p:extLst>
  </p:cSld>
  <p:clrMapOvr>
    <a:masterClrMapping/>
  </p:clrMapOvr>
  <p:transition spd="med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ads Escuro MBA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1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7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3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12/09/2024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12/09/2024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12/09/2024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12/09/2024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12/09/2024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12/09/2024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3" r:id="rId13"/>
    <p:sldLayoutId id="214748375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" Type="http://schemas.openxmlformats.org/officeDocument/2006/relationships/video" Target="file:///C:/Users/cl0743/Desktop/videos-completo/video_final.mp4" TargetMode="Externa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AP-NOVO-2014-MAGEN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25" y="1999290"/>
            <a:ext cx="3604019" cy="105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8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0"/>
          <p:cNvSpPr/>
          <p:nvPr/>
        </p:nvSpPr>
        <p:spPr>
          <a:xfrm>
            <a:off x="536634" y="2235722"/>
            <a:ext cx="45719" cy="179383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aixaDeTexto 2"/>
          <p:cNvSpPr txBox="1"/>
          <p:nvPr/>
        </p:nvSpPr>
        <p:spPr>
          <a:xfrm>
            <a:off x="713985" y="2447921"/>
            <a:ext cx="727057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BMC – Business Model </a:t>
            </a:r>
            <a:r>
              <a:rPr lang="pt-BR" sz="4000" b="1">
                <a:solidFill>
                  <a:schemeClr val="bg1"/>
                </a:solidFill>
              </a:rPr>
              <a:t>Canvas</a:t>
            </a:r>
            <a:endParaRPr lang="pt-BR" b="1" dirty="0">
              <a:solidFill>
                <a:schemeClr val="bg1"/>
              </a:solidFill>
            </a:endParaRPr>
          </a:p>
          <a:p>
            <a:endParaRPr lang="pt-BR" sz="100" b="1" dirty="0">
              <a:solidFill>
                <a:schemeClr val="bg1"/>
              </a:solidFill>
            </a:endParaRPr>
          </a:p>
          <a:p>
            <a:r>
              <a:rPr lang="pt-BR" sz="2800" b="1" dirty="0">
                <a:solidFill>
                  <a:schemeClr val="bg1"/>
                </a:solidFill>
              </a:rPr>
              <a:t>Prof. Ms. Gabriela Salomão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199778" y="5749447"/>
            <a:ext cx="806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2024</a:t>
            </a:r>
          </a:p>
          <a:p>
            <a:endParaRPr lang="pt-BR" sz="2400" b="1" dirty="0">
              <a:solidFill>
                <a:schemeClr val="bg1"/>
              </a:solidFill>
            </a:endParaRPr>
          </a:p>
        </p:txBody>
      </p:sp>
      <p:pic>
        <p:nvPicPr>
          <p:cNvPr id="9" name="Picture 5" descr="FIAP-NOVO-2014-MAGEN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182" y="450935"/>
            <a:ext cx="1502763" cy="43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0380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AC6AD952-DC81-DA34-8DEB-C54815EA1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699325"/>
            <a:ext cx="8178799" cy="5459348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9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223477" y="2358"/>
            <a:ext cx="1407490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72226" y="6114337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77" y="5721108"/>
            <a:ext cx="1696473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Site&#10;&#10;Descrição gerada automaticamente">
            <a:extLst>
              <a:ext uri="{FF2B5EF4-FFF2-40B4-BE49-F238E27FC236}">
                <a16:creationId xmlns:a16="http://schemas.microsoft.com/office/drawing/2014/main" id="{20641979-1854-44D9-A0D8-D7F4C3905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251394"/>
            <a:ext cx="8178799" cy="435521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9735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223477" y="2358"/>
            <a:ext cx="1407490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72226" y="6114337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77" y="5721108"/>
            <a:ext cx="1696473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05E5307B-7DBA-76DE-997E-3A0F29F8E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67" y="643467"/>
            <a:ext cx="7958665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096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ntendo Gráfico de bolhas&#10;&#10;Descrição gerada automaticamente">
            <a:extLst>
              <a:ext uri="{FF2B5EF4-FFF2-40B4-BE49-F238E27FC236}">
                <a16:creationId xmlns:a16="http://schemas.microsoft.com/office/drawing/2014/main" id="{34927ACE-59BF-BDFF-DFFB-536B3613A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149159"/>
            <a:ext cx="8178799" cy="455968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9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8A96BB-EEAD-18B8-0EA5-D72EFB57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>
            <a:normAutofit/>
          </a:bodyPr>
          <a:lstStyle/>
          <a:p>
            <a:r>
              <a:rPr lang="pt-BR" sz="2800">
                <a:solidFill>
                  <a:schemeClr val="bg1"/>
                </a:solidFill>
              </a:rPr>
              <a:t>Exemplo: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2B0F6BCD-A1A0-BD92-5579-82F00837A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32" y="1675227"/>
            <a:ext cx="686593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5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5F3CA-F46C-6DED-3BE6-857D3CCC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Bora praticar?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470A002-453B-97A3-CFEF-05699C887A26}"/>
              </a:ext>
            </a:extLst>
          </p:cNvPr>
          <p:cNvSpPr txBox="1"/>
          <p:nvPr/>
        </p:nvSpPr>
        <p:spPr>
          <a:xfrm>
            <a:off x="2286000" y="32443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</a:t>
            </a:r>
            <a:r>
              <a:rPr lang="pt-BR" dirty="0" err="1"/>
              <a:t>miro.com</a:t>
            </a:r>
            <a:r>
              <a:rPr lang="pt-BR" dirty="0"/>
              <a:t>/app/board/o9J_lBEGM_k=/</a:t>
            </a:r>
          </a:p>
        </p:txBody>
      </p:sp>
    </p:spTree>
    <p:extLst>
      <p:ext uri="{BB962C8B-B14F-4D97-AF65-F5344CB8AC3E}">
        <p14:creationId xmlns:p14="http://schemas.microsoft.com/office/powerpoint/2010/main" val="1363829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ideo_final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Espaço Reservado para Imagem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 r="14"/>
          <a:stretch>
            <a:fillRect/>
          </a:stretch>
        </p:blipFill>
        <p:spPr>
          <a:xfrm>
            <a:off x="215412" y="642938"/>
            <a:ext cx="8440615" cy="571658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9485E5153EC1C4BBE7F115F6FBA4879" ma:contentTypeVersion="12" ma:contentTypeDescription="Crie um novo documento." ma:contentTypeScope="" ma:versionID="2edb92656c7e7fc450f17cf549aa2016">
  <xsd:schema xmlns:xsd="http://www.w3.org/2001/XMLSchema" xmlns:xs="http://www.w3.org/2001/XMLSchema" xmlns:p="http://schemas.microsoft.com/office/2006/metadata/properties" xmlns:ns2="43a0042c-e646-4e41-86b5-b9ac71f582ff" xmlns:ns3="dbff1aa9-29aa-433d-9d96-5825ace599da" targetNamespace="http://schemas.microsoft.com/office/2006/metadata/properties" ma:root="true" ma:fieldsID="de5fcbfb3e5831cd775a183ef9607bea" ns2:_="" ns3:_="">
    <xsd:import namespace="43a0042c-e646-4e41-86b5-b9ac71f582ff"/>
    <xsd:import namespace="dbff1aa9-29aa-433d-9d96-5825ace59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a0042c-e646-4e41-86b5-b9ac71f582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ff1aa9-29aa-433d-9d96-5825ace599d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a52ca12-52af-47d3-9ffb-dae695b6eae3}" ma:internalName="TaxCatchAll" ma:showField="CatchAllData" ma:web="dbff1aa9-29aa-433d-9d96-5825ace59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bff1aa9-29aa-433d-9d96-5825ace599da" xsi:nil="true"/>
    <lcf76f155ced4ddcb4097134ff3c332f xmlns="43a0042c-e646-4e41-86b5-b9ac71f582f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2EAD184-EAD1-4CDF-AEF7-EBA64A42AD7F}"/>
</file>

<file path=customXml/itemProps2.xml><?xml version="1.0" encoding="utf-8"?>
<ds:datastoreItem xmlns:ds="http://schemas.openxmlformats.org/officeDocument/2006/customXml" ds:itemID="{9EC6B459-DAE8-445B-BCCB-C6C70BC7CD7C}"/>
</file>

<file path=customXml/itemProps3.xml><?xml version="1.0" encoding="utf-8"?>
<ds:datastoreItem xmlns:ds="http://schemas.openxmlformats.org/officeDocument/2006/customXml" ds:itemID="{E3F7E9A3-A894-4B16-8719-8F3933603154}"/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8121</TotalTime>
  <Words>33</Words>
  <Application>Microsoft Macintosh PowerPoint</Application>
  <PresentationFormat>Apresentação na tela (4:3)</PresentationFormat>
  <Paragraphs>7</Paragraphs>
  <Slides>9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Default Theme</vt:lpstr>
      <vt:lpstr>1_Personalizar design</vt:lpstr>
      <vt:lpstr>2_Personalizar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Exemplo:</vt:lpstr>
      <vt:lpstr>Bora praticar?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Gabriela Rodrigues Salomão</cp:lastModifiedBy>
  <cp:revision>360</cp:revision>
  <dcterms:created xsi:type="dcterms:W3CDTF">2015-01-30T10:46:50Z</dcterms:created>
  <dcterms:modified xsi:type="dcterms:W3CDTF">2024-09-12T15:14:11Z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0x01010009485E5153EC1C4BBE7F115F6FBA4879</vt:lpwstr>
  </property>
</Properties>
</file>