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19"/>
  </p:notesMasterIdLst>
  <p:sldIdLst>
    <p:sldId id="321" r:id="rId8"/>
    <p:sldId id="365" r:id="rId9"/>
    <p:sldId id="369" r:id="rId10"/>
    <p:sldId id="371" r:id="rId11"/>
    <p:sldId id="372" r:id="rId12"/>
    <p:sldId id="373" r:id="rId13"/>
    <p:sldId id="374" r:id="rId14"/>
    <p:sldId id="367" r:id="rId15"/>
    <p:sldId id="368" r:id="rId16"/>
    <p:sldId id="366" r:id="rId17"/>
    <p:sldId id="36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34B77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353F7-205A-3C44-9B45-6A2DDE0C3237}" v="5" dt="2024-10-23T15:05:09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614" autoAdjust="0"/>
  </p:normalViewPr>
  <p:slideViewPr>
    <p:cSldViewPr snapToGrid="0" snapToObjects="1"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/Users/cl0743/Desktop/videos-completo/video_final.mp4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1999290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CF19D-9218-88ED-0F3E-49DAC64A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074024"/>
            <a:ext cx="7581900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/>
              <a:t>Mapa de Empatia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6033CD0-AAB8-9C85-F4E5-22721AEE6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9"/>
          <a:stretch/>
        </p:blipFill>
        <p:spPr>
          <a:xfrm>
            <a:off x="20" y="-40"/>
            <a:ext cx="9143980" cy="435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2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30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1A66-5D7D-1ECD-1849-C78CEBE8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Análise de SWOT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F83C767-EAB1-4EBD-4920-8CE4DACC2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" y="1675227"/>
            <a:ext cx="770912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9696B-C42B-EA34-EC01-BD83389A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Matriz CSD</a:t>
            </a:r>
          </a:p>
        </p:txBody>
      </p:sp>
      <p:pic>
        <p:nvPicPr>
          <p:cNvPr id="5" name="Espaço Reservado para Conteúdo 4" descr="Interface gráfica do usuário, Diagrama, Aplicativo, Teams&#10;&#10;Descrição gerada automaticamente">
            <a:extLst>
              <a:ext uri="{FF2B5EF4-FFF2-40B4-BE49-F238E27FC236}">
                <a16:creationId xmlns:a16="http://schemas.microsoft.com/office/drawing/2014/main" id="{2AEE5F23-E1A8-45E1-BD33-6D8BAE33A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49" y="1108125"/>
            <a:ext cx="5510653" cy="46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1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67F2A038-6BAA-EF8A-43EA-56829CB44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42" y="1600200"/>
            <a:ext cx="5814516" cy="4525963"/>
          </a:xfrm>
        </p:spPr>
      </p:pic>
    </p:spTree>
    <p:extLst>
      <p:ext uri="{BB962C8B-B14F-4D97-AF65-F5344CB8AC3E}">
        <p14:creationId xmlns:p14="http://schemas.microsoft.com/office/powerpoint/2010/main" val="330787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AA35D119-651E-68DD-2128-765B01174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1250"/>
            <a:ext cx="8229600" cy="4363862"/>
          </a:xfrm>
        </p:spPr>
      </p:pic>
    </p:spTree>
    <p:extLst>
      <p:ext uri="{BB962C8B-B14F-4D97-AF65-F5344CB8AC3E}">
        <p14:creationId xmlns:p14="http://schemas.microsoft.com/office/powerpoint/2010/main" val="375258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45A367-4740-45C4-84C7-642BD956D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1" y="1600200"/>
            <a:ext cx="7881798" cy="4525963"/>
          </a:xfrm>
        </p:spPr>
      </p:pic>
    </p:spTree>
    <p:extLst>
      <p:ext uri="{BB962C8B-B14F-4D97-AF65-F5344CB8AC3E}">
        <p14:creationId xmlns:p14="http://schemas.microsoft.com/office/powerpoint/2010/main" val="42706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81036C1-D487-0EFC-DE77-ED770C57D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5470"/>
            <a:ext cx="8229600" cy="4515422"/>
          </a:xfrm>
        </p:spPr>
      </p:pic>
    </p:spTree>
    <p:extLst>
      <p:ext uri="{BB962C8B-B14F-4D97-AF65-F5344CB8AC3E}">
        <p14:creationId xmlns:p14="http://schemas.microsoft.com/office/powerpoint/2010/main" val="320135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5C342-551C-BAC2-806B-3579D7C0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/>
              <a:t>5W2H</a:t>
            </a:r>
          </a:p>
        </p:txBody>
      </p:sp>
      <p:pic>
        <p:nvPicPr>
          <p:cNvPr id="5" name="Espaço Reservado para Conteúdo 4" descr="Linha do tempo, Calendário&#10;&#10;Descrição gerada automaticamente">
            <a:extLst>
              <a:ext uri="{FF2B5EF4-FFF2-40B4-BE49-F238E27FC236}">
                <a16:creationId xmlns:a16="http://schemas.microsoft.com/office/drawing/2014/main" id="{70D1939B-4985-A9B9-46E2-8552BC1C2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r="8839" b="1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0844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AFC1C-CD54-AAB0-DE82-F5141CA6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PDCA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28A8DA4-4AFF-72CB-9276-83FB55844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49" y="1232115"/>
            <a:ext cx="5510653" cy="4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5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85E5153EC1C4BBE7F115F6FBA4879" ma:contentTypeVersion="12" ma:contentTypeDescription="Create a new document." ma:contentTypeScope="" ma:versionID="2576173f1cbd8b7f78bc612b81ae955f">
  <xsd:schema xmlns:xsd="http://www.w3.org/2001/XMLSchema" xmlns:xs="http://www.w3.org/2001/XMLSchema" xmlns:p="http://schemas.microsoft.com/office/2006/metadata/properties" xmlns:ns2="43a0042c-e646-4e41-86b5-b9ac71f582ff" xmlns:ns3="dbff1aa9-29aa-433d-9d96-5825ace599da" targetNamespace="http://schemas.microsoft.com/office/2006/metadata/properties" ma:root="true" ma:fieldsID="83a7e1e5c5d1c0884d5af02adeed3c00" ns2:_="" ns3:_="">
    <xsd:import namespace="43a0042c-e646-4e41-86b5-b9ac71f582ff"/>
    <xsd:import namespace="dbff1aa9-29aa-433d-9d96-5825ace59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0042c-e646-4e41-86b5-b9ac71f582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f1aa9-29aa-433d-9d96-5825ace59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a52ca12-52af-47d3-9ffb-dae695b6eae3}" ma:internalName="TaxCatchAll" ma:showField="CatchAllData" ma:web="dbff1aa9-29aa-433d-9d96-5825ace59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ff1aa9-29aa-433d-9d96-5825ace599da" xsi:nil="true"/>
    <lcf76f155ced4ddcb4097134ff3c332f xmlns="43a0042c-e646-4e41-86b5-b9ac71f582f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24D0878-3948-497C-A97D-1F0A4F4BBE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DEC42-1E76-4CCD-B30E-8463BF015C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a0042c-e646-4e41-86b5-b9ac71f582ff"/>
    <ds:schemaRef ds:uri="dbff1aa9-29aa-433d-9d96-5825ace599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2BA8B-05B4-47E7-994D-890DEFC8588A}">
  <ds:schemaRefs>
    <ds:schemaRef ds:uri="http://purl.org/dc/dcmitype/"/>
    <ds:schemaRef ds:uri="http://www.w3.org/XML/1998/namespace"/>
    <ds:schemaRef ds:uri="http://schemas.microsoft.com/office/infopath/2007/PartnerControls"/>
    <ds:schemaRef ds:uri="43a0042c-e646-4e41-86b5-b9ac71f582ff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dbff1aa9-29aa-433d-9d96-5825ace599d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8124</TotalTime>
  <Words>10</Words>
  <Application>Microsoft Macintosh PowerPoint</Application>
  <PresentationFormat>Apresentação na tela (4:3)</PresentationFormat>
  <Paragraphs>5</Paragraphs>
  <Slides>11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Default Theme</vt:lpstr>
      <vt:lpstr>1_Personalizar design</vt:lpstr>
      <vt:lpstr>2_Personalizar design</vt:lpstr>
      <vt:lpstr>Office Theme</vt:lpstr>
      <vt:lpstr>Apresentação do PowerPoint</vt:lpstr>
      <vt:lpstr>Análise de SWOT</vt:lpstr>
      <vt:lpstr>Matriz CSD</vt:lpstr>
      <vt:lpstr>Apresentação do PowerPoint</vt:lpstr>
      <vt:lpstr>Apresentação do PowerPoint</vt:lpstr>
      <vt:lpstr>Apresentação do PowerPoint</vt:lpstr>
      <vt:lpstr>Apresentação do PowerPoint</vt:lpstr>
      <vt:lpstr>5W2H</vt:lpstr>
      <vt:lpstr>PDCA</vt:lpstr>
      <vt:lpstr>Mapa de Empatia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Gabriela Rodrigues Salomão</cp:lastModifiedBy>
  <cp:revision>361</cp:revision>
  <dcterms:created xsi:type="dcterms:W3CDTF">2015-01-30T10:46:50Z</dcterms:created>
  <dcterms:modified xsi:type="dcterms:W3CDTF">2024-10-23T15:05:44Z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0x01010009485E5153EC1C4BBE7F115F6FBA4879</vt:lpwstr>
  </property>
</Properties>
</file>