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removePersonalInfoOnSave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 rtl="0">
      <a:defRPr lang="pt-BR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B2606E"/>
    <a:srgbClr val="0D3047"/>
    <a:srgbClr val="0B2B41"/>
    <a:srgbClr val="114263"/>
    <a:srgbClr val="401918"/>
    <a:srgbClr val="731F1C"/>
    <a:srgbClr val="AB678E"/>
    <a:srgbClr val="CA929B"/>
    <a:srgbClr val="248CD2"/>
    <a:srgbClr val="C88E9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86" autoAdjust="0"/>
    <p:restoredTop sz="9470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1048788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6960FFB-635F-4324-9E53-30BFF181E7CB}" type="datetimeFigureOut">
              <a:rPr lang="pt-BR" smtClean="0"/>
              <a:t>07/12/2022</a:t>
            </a:fld>
            <a:endParaRPr lang="pt-BR"/>
          </a:p>
        </p:txBody>
      </p:sp>
      <p:sp>
        <p:nvSpPr>
          <p:cNvPr id="1048789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1048790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0872A0B-1FFF-48BE-94DC-6CF5C20221B0}" type="slidenum">
              <a:rPr lang="pt-BR" smtClean="0"/>
              <a:t>‹nº›</a:t>
            </a:fld>
            <a:endParaRPr lang="pt-BR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1048782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63CABA0-B092-4313-8A6A-4FB336F000CA}" type="datetimeFigureOut">
              <a:rPr lang="pt-BR" noProof="0" smtClean="0"/>
              <a:t>07/12/2022</a:t>
            </a:fld>
            <a:endParaRPr lang="pt-BR" noProof="0"/>
          </a:p>
        </p:txBody>
      </p:sp>
      <p:sp>
        <p:nvSpPr>
          <p:cNvPr id="1048783" name="Espaço Reservado para Imagem de Slide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pt-BR" noProof="0"/>
          </a:p>
        </p:txBody>
      </p:sp>
      <p:sp>
        <p:nvSpPr>
          <p:cNvPr id="1048784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 rtl="0"/>
            <a:r>
              <a:rPr dirty="0" lang="pt-BR" noProof="0"/>
              <a:t>Editar estilos de texto Mestre</a:t>
            </a:r>
          </a:p>
          <a:p>
            <a:pPr lvl="1"/>
            <a:r>
              <a:rPr dirty="0" lang="pt-BR" noProof="0"/>
              <a:t>Segundo nível</a:t>
            </a:r>
          </a:p>
          <a:p>
            <a:pPr lvl="2"/>
            <a:r>
              <a:rPr dirty="0" lang="pt-BR" noProof="0"/>
              <a:t>Terceiro nível</a:t>
            </a:r>
          </a:p>
          <a:p>
            <a:pPr lvl="3"/>
            <a:r>
              <a:rPr dirty="0" lang="pt-BR" noProof="0"/>
              <a:t>Quarto nível</a:t>
            </a:r>
          </a:p>
          <a:p>
            <a:pPr lvl="4"/>
            <a:r>
              <a:rPr dirty="0" lang="pt-BR" noProof="0"/>
              <a:t>Quinto nível</a:t>
            </a:r>
          </a:p>
        </p:txBody>
      </p:sp>
      <p:sp>
        <p:nvSpPr>
          <p:cNvPr id="1048785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1048786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500105E-1926-4462-91D2-5B5BDD1081D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669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687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1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66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639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609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591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6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62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9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65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Espaço Reservado para Imagem de Slide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/>
          </a:p>
        </p:txBody>
      </p:sp>
      <p:sp>
        <p:nvSpPr>
          <p:cNvPr id="104868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500105E-1926-4462-91D2-5B5BDD1081D5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01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Forma livre: Forma 9"/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rtl="0"/>
            <a:endParaRPr lang="pt-BR" noProof="0"/>
          </a:p>
        </p:txBody>
      </p:sp>
      <p:sp>
        <p:nvSpPr>
          <p:cNvPr id="1048652" name="Espaço Reservado para Imagem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anchor="ctr" anchorCtr="1" rtlCol="0">
            <a:normAutofit/>
          </a:bodyPr>
          <a:lstStyle>
            <a:lvl1pPr indent="0" marL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1048653" name="Título 1"/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anchor="b" anchorCtr="1" bIns="45720" lIns="91440" rIns="91440" rtlCol="0" tIns="45720" vert="horz">
            <a:noAutofit/>
          </a:bodyPr>
          <a:lstStyle>
            <a:lvl1pPr>
              <a:defRPr dirty="0" lang="en-GB"/>
            </a:lvl1pPr>
          </a:lstStyle>
          <a:p>
            <a:pPr algn="ctr" lvl="0" marL="0" rtl="0"/>
            <a:r>
              <a:rPr lang="pt-BR" noProof="0"/>
              <a:t>TÍTULO</a:t>
            </a:r>
          </a:p>
        </p:txBody>
      </p:sp>
      <p:sp>
        <p:nvSpPr>
          <p:cNvPr id="1048654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anchor="t" bIns="45720" lIns="91440" rIns="91440" rtlCol="0" tIns="45720" vert="horz">
            <a:noAutofit/>
          </a:bodyPr>
          <a:lstStyle>
            <a:lvl1pPr algn="ctr" indent="0" marL="0">
              <a:buNone/>
              <a:defRPr dirty="0" sz="1800" lang="en-US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grpSp>
        <p:nvGrpSpPr>
          <p:cNvPr id="62" name="Grupo 5"/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1048655" name="Oval 6"/>
            <p:cNvSpPr/>
            <p:nvPr/>
          </p:nvSpPr>
          <p:spPr>
            <a:xfrm>
              <a:off x="9330846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656" name="Oval 7"/>
            <p:cNvSpPr/>
            <p:nvPr/>
          </p:nvSpPr>
          <p:spPr>
            <a:xfrm>
              <a:off x="9518171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657" name="Oval 8"/>
            <p:cNvSpPr/>
            <p:nvPr/>
          </p:nvSpPr>
          <p:spPr>
            <a:xfrm>
              <a:off x="9705496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658" name="Oval 10"/>
            <p:cNvSpPr/>
            <p:nvPr/>
          </p:nvSpPr>
          <p:spPr>
            <a:xfrm>
              <a:off x="9892821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ítulo 1"/>
          <p:cNvSpPr>
            <a:spLocks noGrp="1"/>
          </p:cNvSpPr>
          <p:nvPr>
            <p:ph type="title" hasCustomPrompt="1"/>
          </p:nvPr>
        </p:nvSpPr>
        <p:spPr>
          <a:xfrm>
            <a:off x="633186" y="557439"/>
            <a:ext cx="10815864" cy="830997"/>
          </a:xfrm>
        </p:spPr>
        <p:txBody>
          <a:bodyPr anchor="t" bIns="45720" lIns="0" rIns="91440" rtlCol="0" tIns="45720" vert="horz" wrap="square">
            <a:noAutofit/>
          </a:bodyPr>
          <a:lstStyle>
            <a:lvl1pPr>
              <a:defRPr sz="2400" lang="en-GB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grpSp>
        <p:nvGrpSpPr>
          <p:cNvPr id="97" name="Grupo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048761" name="Retângulo 4"/>
            <p:cNvSpPr/>
            <p:nvPr/>
          </p:nvSpPr>
          <p:spPr>
            <a:xfrm>
              <a:off x="0" y="6355760"/>
              <a:ext cx="12192000" cy="91440"/>
            </a:xfrm>
            <a:prstGeom prst="rect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62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/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  <p:sp>
        <p:nvSpPr>
          <p:cNvPr id="1048763" name="Espaço Reservado para o Número do Slide 5"/>
          <p:cNvSpPr txBox="1"/>
          <p:nvPr userDrawn="1"/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defPPr>
              <a:defRPr lang="en-US"/>
            </a:defPPr>
            <a:lvl1pPr algn="r" defTabSz="914400" eaLnBrk="1" hangingPunct="1" latinLnBrk="0" marL="0" rtl="0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sz="1200" lang="pt-BR" noProof="0" smtClean="0">
                <a:solidFill>
                  <a:schemeClr val="bg1"/>
                </a:solidFill>
              </a:rPr>
              <a:pPr algn="ctr" rtl="0"/>
              <a:t>‹nº›</a:t>
            </a:fld>
            <a:endParaRPr sz="1200" lang="pt-BR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01 de imagens_importantes 2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Espaço Reservado para Imagem 16"/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anchor="ctr" anchorCtr="1" bIns="45720" lIns="91440" rIns="91440" rtlCol="0" tIns="45720" vert="horz" wrap="square">
            <a:noAutofit/>
          </a:bodyPr>
          <a:lstStyle>
            <a:lvl1pPr indent="0" marL="0">
              <a:buNone/>
              <a:defRPr sz="1800" lang="en-GB"/>
            </a:lvl1pPr>
          </a:lstStyle>
          <a:p>
            <a:pPr algn="ctr" indent="-228600" lvl="0" marL="228600" rtl="0"/>
            <a:r>
              <a:rPr lang="pt-BR" noProof="0"/>
              <a:t>Inserir Imagem</a:t>
            </a:r>
          </a:p>
        </p:txBody>
      </p:sp>
      <p:sp>
        <p:nvSpPr>
          <p:cNvPr id="1048671" name="Espaço Reservado para Imagem 11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anchor="ctr" anchorCtr="1" rtlCol="0" wrap="square">
            <a:noAutofit/>
          </a:bodyPr>
          <a:lstStyle>
            <a:lvl1pPr algn="ctr" defTabSz="914400" eaLnBrk="1" fontAlgn="auto" hangingPunct="1" indent="0" latinLnBrk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algn="ctr" defTabSz="914400" eaLnBrk="1" fontAlgn="auto" hangingPunct="1" indent="-285750" latinLnBrk="0" lvl="0" marL="28575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pt-BR" noProof="0"/>
              <a:t>Inserir Imagem</a:t>
            </a:r>
          </a:p>
        </p:txBody>
      </p:sp>
      <p:sp>
        <p:nvSpPr>
          <p:cNvPr id="1048672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anchor="t" bIns="45720" lIns="0" rIns="0" rtlCol="0" tIns="45720" vert="horz" wrap="square">
            <a:noAutofit/>
          </a:bodyPr>
          <a:lstStyle>
            <a:lvl1pPr indent="0" marL="0">
              <a:buNone/>
              <a:defRPr dirty="0" sz="1600" lang="en-US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indent="-285750" lvl="0" marL="57150" rtl="0">
              <a:lnSpc>
                <a:spcPct val="100000"/>
              </a:lnSpc>
              <a:spcBef>
                <a:spcPct val="0"/>
              </a:spcBef>
            </a:pPr>
            <a:r>
              <a:rPr lang="pt-BR" noProof="0"/>
              <a:t>Editar estilos de texto Mestre</a:t>
            </a:r>
          </a:p>
        </p:txBody>
      </p:sp>
      <p:sp>
        <p:nvSpPr>
          <p:cNvPr id="1048673" name="Título 1"/>
          <p:cNvSpPr>
            <a:spLocks noGrp="1"/>
          </p:cNvSpPr>
          <p:nvPr>
            <p:ph type="title" hasCustomPrompt="1"/>
          </p:nvPr>
        </p:nvSpPr>
        <p:spPr>
          <a:xfrm>
            <a:off x="785586" y="4081468"/>
            <a:ext cx="5005614" cy="822960"/>
          </a:xfrm>
        </p:spPr>
        <p:txBody>
          <a:bodyPr anchor="t" bIns="45720" lIns="0" rIns="91440" rtlCol="0" tIns="45720" vert="horz" wrap="square">
            <a:noAutofit/>
          </a:bodyPr>
          <a:lstStyle>
            <a:lvl1pPr indent="0" marL="0">
              <a:buFont typeface="Arial" panose="020B0604020202020204" pitchFamily="34" charset="0"/>
              <a:buNone/>
              <a:defRPr dirty="0" sz="2400" lang="en-GB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mar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sp>
        <p:nvSpPr>
          <p:cNvPr id="1048674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lvl1pPr>
              <a:defRPr sz="1200" lang="en-GB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Em branco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2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048747" name="Retângulo 3"/>
            <p:cNvSpPr/>
            <p:nvPr/>
          </p:nvSpPr>
          <p:spPr>
            <a:xfrm>
              <a:off x="0" y="6355760"/>
              <a:ext cx="12192000" cy="91440"/>
            </a:xfrm>
            <a:prstGeom prst="rect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48" name="Oval 5"/>
            <p:cNvSpPr/>
            <p:nvPr/>
          </p:nvSpPr>
          <p:spPr>
            <a:xfrm>
              <a:off x="11091210" y="6086479"/>
              <a:ext cx="600974" cy="600974"/>
            </a:xfrm>
            <a:prstGeom prst="ellipse"/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  <p:sp>
        <p:nvSpPr>
          <p:cNvPr id="1048749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lvl1pPr>
              <a:defRPr sz="1200" lang="en-GB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Espaço Reservado para Imagem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anchor="ctr" anchorCtr="1" bIns="45720" lIns="91440" rIns="91440" rtlCol="0" tIns="45720" vert="horz">
            <a:normAutofit/>
          </a:bodyPr>
          <a:lstStyle>
            <a:lvl1pPr>
              <a:defRPr sz="2400" lang="en-GB">
                <a:solidFill>
                  <a:schemeClr val="tx1"/>
                </a:solidFill>
              </a:defRPr>
            </a:lvl1pPr>
          </a:lstStyle>
          <a:p>
            <a:pPr indent="0" lvl="0" marL="0" rtl="0">
              <a:buNone/>
            </a:pPr>
            <a:r>
              <a:rPr lang="pt-BR" noProof="0"/>
              <a:t>Inserir Imagem</a:t>
            </a:r>
          </a:p>
        </p:txBody>
      </p:sp>
      <p:sp>
        <p:nvSpPr>
          <p:cNvPr id="1048706" name="Título 1"/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anchor="ctr" anchorCtr="0" bIns="45720" lIns="91440" rIns="91440" rtlCol="0" tIns="45720" vert="horz">
            <a:noAutofit/>
          </a:bodyPr>
          <a:lstStyle>
            <a:lvl1pPr algn="l">
              <a:defRPr b="0" dirty="0" lang="en-GB">
                <a:solidFill>
                  <a:schemeClr val="bg1"/>
                </a:solidFill>
              </a:defRPr>
            </a:lvl1pPr>
          </a:lstStyle>
          <a:p>
            <a:pPr algn="ctr" lvl="0" marL="0" rtl="0"/>
            <a:r>
              <a:rPr lang="pt-BR" noProof="0"/>
              <a:t>TÍTULO</a:t>
            </a:r>
          </a:p>
        </p:txBody>
      </p:sp>
      <p:sp>
        <p:nvSpPr>
          <p:cNvPr id="1048707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anchor="ctr" l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48708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anchor="ctr" l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Telefone</a:t>
            </a:r>
          </a:p>
        </p:txBody>
      </p:sp>
      <p:sp>
        <p:nvSpPr>
          <p:cNvPr id="1048709" name="Espaço Reservado para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anchor="ctr" l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Email</a:t>
            </a:r>
          </a:p>
        </p:txBody>
      </p:sp>
      <p:sp>
        <p:nvSpPr>
          <p:cNvPr id="1048710" name="Espaço Reservado para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anchor="ctr" lIns="0" rtlCol="0">
            <a:noAutofit/>
          </a:bodyPr>
          <a:lstStyle>
            <a:lvl1pPr indent="0" marL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Site</a:t>
            </a:r>
          </a:p>
        </p:txBody>
      </p:sp>
      <p:sp>
        <p:nvSpPr>
          <p:cNvPr id="1048711" name="Espaço Reservado para Conteúdo 2"/>
          <p:cNvSpPr>
            <a:spLocks noChangeAspect="1" noGrp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/>
          <a:noFill/>
          <a:ln>
            <a:noFill/>
          </a:ln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712" name="Espaço Reservado para Conteúdo 2"/>
          <p:cNvSpPr>
            <a:spLocks noChangeAspect="1" noGrp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/>
          <a:noFill/>
          <a:ln>
            <a:noFill/>
          </a:ln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713" name="Espaço Reservado para Conteúdo 2"/>
          <p:cNvSpPr>
            <a:spLocks noChangeAspect="1" noGrp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/>
          <a:noFill/>
          <a:ln>
            <a:noFill/>
          </a:ln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714" name="Espaço Reservado para Conteúdo 2"/>
          <p:cNvSpPr>
            <a:spLocks noChangeAspect="1" noGrp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/>
          <a:noFill/>
          <a:ln>
            <a:noFill/>
          </a:ln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ítulo 1"/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anchor="b" anchorCtr="1" bIns="45720" lIns="91440" rIns="91440" rtlCol="0" tIns="45720" vert="horz">
            <a:noAutofit/>
          </a:bodyPr>
          <a:lstStyle>
            <a:lvl1pPr>
              <a:defRPr dirty="0" lang="en-GB"/>
            </a:lvl1pPr>
          </a:lstStyle>
          <a:p>
            <a:pPr algn="ctr" lvl="0" marL="0" rtl="0"/>
            <a:r>
              <a:rPr lang="pt-BR" noProof="0"/>
              <a:t>TÍTULO</a:t>
            </a:r>
          </a:p>
        </p:txBody>
      </p:sp>
      <p:sp>
        <p:nvSpPr>
          <p:cNvPr id="104876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anchor="t" bIns="45720" lIns="91440" rIns="91440" rtlCol="0" tIns="45720" vert="horz">
            <a:noAutofit/>
          </a:bodyPr>
          <a:lstStyle>
            <a:lvl1pPr algn="ctr" indent="0" marL="0">
              <a:buNone/>
              <a:defRPr dirty="0" sz="1800" lang="en-US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grpSp>
        <p:nvGrpSpPr>
          <p:cNvPr id="99" name="Grupo 5"/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1048766" name="Oval 6"/>
            <p:cNvSpPr/>
            <p:nvPr/>
          </p:nvSpPr>
          <p:spPr>
            <a:xfrm>
              <a:off x="9330846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67" name="Oval 7"/>
            <p:cNvSpPr/>
            <p:nvPr/>
          </p:nvSpPr>
          <p:spPr>
            <a:xfrm>
              <a:off x="9518171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68" name="Oval 8"/>
            <p:cNvSpPr/>
            <p:nvPr/>
          </p:nvSpPr>
          <p:spPr>
            <a:xfrm>
              <a:off x="9705496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69" name="Oval 10"/>
            <p:cNvSpPr/>
            <p:nvPr/>
          </p:nvSpPr>
          <p:spPr>
            <a:xfrm>
              <a:off x="9892821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  <p:sp>
        <p:nvSpPr>
          <p:cNvPr id="1048770" name="Forma livre: Forma 12"/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rtl="0"/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Forma livre: Forma 9"/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rtl="0"/>
            <a:endParaRPr lang="pt-BR" noProof="0"/>
          </a:p>
        </p:txBody>
      </p:sp>
      <p:sp>
        <p:nvSpPr>
          <p:cNvPr id="1048722" name="Título 1"/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anchor="b" anchorCtr="1" bIns="45720" lIns="91440" rIns="91440" rtlCol="0" tIns="45720" vert="horz">
            <a:noAutofit/>
          </a:bodyPr>
          <a:lstStyle>
            <a:lvl1pPr>
              <a:defRPr dirty="0" lang="en-GB"/>
            </a:lvl1pPr>
          </a:lstStyle>
          <a:p>
            <a:pPr algn="ctr" lvl="0" marL="0" rtl="0"/>
            <a:r>
              <a:rPr lang="pt-BR" noProof="0"/>
              <a:t>TÍTULO</a:t>
            </a:r>
          </a:p>
        </p:txBody>
      </p:sp>
      <p:sp>
        <p:nvSpPr>
          <p:cNvPr id="104872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anchor="t" bIns="45720" lIns="91440" rIns="91440" rtlCol="0" tIns="45720" vert="horz">
            <a:noAutofit/>
          </a:bodyPr>
          <a:lstStyle>
            <a:lvl1pPr algn="ctr" indent="0" marL="0">
              <a:buNone/>
              <a:defRPr dirty="0" sz="1800" lang="en-US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grpSp>
        <p:nvGrpSpPr>
          <p:cNvPr id="85" name="Grupo 5"/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1048724" name="Oval 6"/>
            <p:cNvSpPr/>
            <p:nvPr/>
          </p:nvSpPr>
          <p:spPr>
            <a:xfrm>
              <a:off x="9330846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25" name="Oval 7"/>
            <p:cNvSpPr/>
            <p:nvPr/>
          </p:nvSpPr>
          <p:spPr>
            <a:xfrm>
              <a:off x="9518171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26" name="Oval 8"/>
            <p:cNvSpPr/>
            <p:nvPr/>
          </p:nvSpPr>
          <p:spPr>
            <a:xfrm>
              <a:off x="9705496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27" name="Oval 10"/>
            <p:cNvSpPr/>
            <p:nvPr/>
          </p:nvSpPr>
          <p:spPr>
            <a:xfrm>
              <a:off x="9892821" y="5054600"/>
              <a:ext cx="114300" cy="114300"/>
            </a:xfrm>
            <a:prstGeom prst="ellipse"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ítulo 1"/>
          <p:cNvSpPr>
            <a:spLocks noGrp="1"/>
          </p:cNvSpPr>
          <p:nvPr>
            <p:ph type="title" hasCustomPrompt="1"/>
          </p:nvPr>
        </p:nvSpPr>
        <p:spPr>
          <a:xfrm>
            <a:off x="633186" y="557439"/>
            <a:ext cx="10815864" cy="830997"/>
          </a:xfrm>
        </p:spPr>
        <p:txBody>
          <a:bodyPr anchor="t" bIns="45720" lIns="0" rIns="91440" rtlCol="0" tIns="45720" vert="horz" wrap="square">
            <a:noAutofit/>
          </a:bodyPr>
          <a:lstStyle>
            <a:lvl1pPr>
              <a:defRPr sz="2400" lang="en-GB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grpSp>
        <p:nvGrpSpPr>
          <p:cNvPr id="102" name="Grupo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048777" name="Retângulo 4"/>
            <p:cNvSpPr/>
            <p:nvPr/>
          </p:nvSpPr>
          <p:spPr>
            <a:xfrm>
              <a:off x="0" y="6355760"/>
              <a:ext cx="12192000" cy="91440"/>
            </a:xfrm>
            <a:prstGeom prst="rect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78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/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  <p:sp>
        <p:nvSpPr>
          <p:cNvPr id="1048779" name="Espaço Reservado para o Número do Slide 5"/>
          <p:cNvSpPr txBox="1"/>
          <p:nvPr userDrawn="1"/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defPPr>
              <a:defRPr lang="en-US"/>
            </a:defPPr>
            <a:lvl1pPr algn="r" defTabSz="914400" eaLnBrk="1" hangingPunct="1" latinLnBrk="0" marL="0" rtl="0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sz="1200" lang="pt-BR" noProof="0" smtClean="0">
                <a:solidFill>
                  <a:schemeClr val="bg1"/>
                </a:solidFill>
              </a:rPr>
              <a:pPr algn="ctr" rtl="0"/>
              <a:t>‹nº›</a:t>
            </a:fld>
            <a:endParaRPr sz="1200" lang="pt-BR" noProof="0">
              <a:solidFill>
                <a:schemeClr val="bg1"/>
              </a:solidFill>
            </a:endParaRPr>
          </a:p>
        </p:txBody>
      </p:sp>
      <p:sp>
        <p:nvSpPr>
          <p:cNvPr id="1048780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ítulo 1"/>
          <p:cNvSpPr>
            <a:spLocks noGrp="1"/>
          </p:cNvSpPr>
          <p:nvPr>
            <p:ph type="title" hasCustomPrompt="1"/>
          </p:nvPr>
        </p:nvSpPr>
        <p:spPr>
          <a:xfrm>
            <a:off x="633186" y="557439"/>
            <a:ext cx="10815864" cy="830997"/>
          </a:xfrm>
        </p:spPr>
        <p:txBody>
          <a:bodyPr anchor="t" bIns="45720" lIns="0" rIns="91440" rtlCol="0" tIns="45720" vert="horz" wrap="square">
            <a:noAutofit/>
          </a:bodyPr>
          <a:lstStyle>
            <a:lvl1pPr>
              <a:defRPr sz="2400" lang="en-GB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grpSp>
        <p:nvGrpSpPr>
          <p:cNvPr id="90" name="Grupo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048742" name="Retângulo 4"/>
            <p:cNvSpPr/>
            <p:nvPr/>
          </p:nvSpPr>
          <p:spPr>
            <a:xfrm>
              <a:off x="0" y="6355760"/>
              <a:ext cx="12192000" cy="91440"/>
            </a:xfrm>
            <a:prstGeom prst="rect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43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/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  <p:sp>
        <p:nvSpPr>
          <p:cNvPr id="1048744" name="Espaço Reservado para o Número do Slide 5"/>
          <p:cNvSpPr txBox="1"/>
          <p:nvPr userDrawn="1"/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defPPr>
              <a:defRPr lang="en-US"/>
            </a:defPPr>
            <a:lvl1pPr algn="r" defTabSz="914400" eaLnBrk="1" hangingPunct="1" latinLnBrk="0" marL="0" rtl="0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sz="1200" lang="pt-BR" noProof="0" smtClean="0">
                <a:solidFill>
                  <a:schemeClr val="bg1"/>
                </a:solidFill>
              </a:rPr>
              <a:pPr algn="ctr" rtl="0"/>
              <a:t>‹nº›</a:t>
            </a:fld>
            <a:endParaRPr sz="1200" lang="pt-BR" noProof="0">
              <a:solidFill>
                <a:schemeClr val="bg1"/>
              </a:solidFill>
            </a:endParaRPr>
          </a:p>
        </p:txBody>
      </p:sp>
      <p:sp>
        <p:nvSpPr>
          <p:cNvPr id="1048745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48746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ítulo 1"/>
          <p:cNvSpPr>
            <a:spLocks noGrp="1"/>
          </p:cNvSpPr>
          <p:nvPr>
            <p:ph type="title" hasCustomPrompt="1"/>
          </p:nvPr>
        </p:nvSpPr>
        <p:spPr>
          <a:xfrm>
            <a:off x="633186" y="557439"/>
            <a:ext cx="10815864" cy="830997"/>
          </a:xfrm>
        </p:spPr>
        <p:txBody>
          <a:bodyPr anchor="t" bIns="45720" lIns="0" rIns="91440" rtlCol="0" tIns="45720" vert="horz" wrap="square">
            <a:noAutofit/>
          </a:bodyPr>
          <a:lstStyle>
            <a:lvl1pPr>
              <a:defRPr sz="2400" lang="en-GB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grpSp>
        <p:nvGrpSpPr>
          <p:cNvPr id="79" name="Grupo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048689" name="Retângulo 4"/>
            <p:cNvSpPr/>
            <p:nvPr/>
          </p:nvSpPr>
          <p:spPr>
            <a:xfrm>
              <a:off x="0" y="6355760"/>
              <a:ext cx="12192000" cy="91440"/>
            </a:xfrm>
            <a:prstGeom prst="rect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690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/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  <p:sp>
        <p:nvSpPr>
          <p:cNvPr id="1048691" name="Espaço Reservado para o Número do Slide 5"/>
          <p:cNvSpPr txBox="1"/>
          <p:nvPr userDrawn="1"/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defPPr>
              <a:defRPr lang="en-US"/>
            </a:defPPr>
            <a:lvl1pPr algn="r" defTabSz="914400" eaLnBrk="1" hangingPunct="1" latinLnBrk="0" marL="0" rtl="0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sz="1200" lang="pt-BR" noProof="0" smtClean="0">
                <a:solidFill>
                  <a:schemeClr val="bg1"/>
                </a:solidFill>
              </a:rPr>
              <a:pPr algn="ctr" rtl="0"/>
              <a:t>‹nº›</a:t>
            </a:fld>
            <a:endParaRPr sz="1200" lang="pt-BR" noProof="0">
              <a:solidFill>
                <a:schemeClr val="bg1"/>
              </a:solidFill>
            </a:endParaRPr>
          </a:p>
        </p:txBody>
      </p:sp>
      <p:sp>
        <p:nvSpPr>
          <p:cNvPr id="1048692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anchor="b" rtlCol="0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48693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anchor="b" rtlCol="0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4869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48695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o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048728" name="Retângulo 4"/>
            <p:cNvSpPr/>
            <p:nvPr/>
          </p:nvSpPr>
          <p:spPr>
            <a:xfrm>
              <a:off x="0" y="6355760"/>
              <a:ext cx="12192000" cy="91440"/>
            </a:xfrm>
            <a:prstGeom prst="rect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29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/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  <p:sp>
        <p:nvSpPr>
          <p:cNvPr id="1048730" name="Espaço Reservado para o Número do Slide 5"/>
          <p:cNvSpPr txBox="1"/>
          <p:nvPr userDrawn="1"/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defPPr>
              <a:defRPr lang="en-US"/>
            </a:defPPr>
            <a:lvl1pPr algn="r" defTabSz="914400" eaLnBrk="1" hangingPunct="1" latinLnBrk="0" marL="0" rtl="0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sz="1200" lang="pt-BR" noProof="0" smtClean="0">
                <a:solidFill>
                  <a:schemeClr val="bg1"/>
                </a:solidFill>
              </a:rPr>
              <a:pPr algn="ctr" rtl="0"/>
              <a:t>‹nº›</a:t>
            </a:fld>
            <a:endParaRPr sz="1200" lang="pt-BR" noProof="0">
              <a:solidFill>
                <a:schemeClr val="bg1"/>
              </a:solidFill>
            </a:endParaRPr>
          </a:p>
        </p:txBody>
      </p:sp>
      <p:sp>
        <p:nvSpPr>
          <p:cNvPr id="1048731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48732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48733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 rtlCol="0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02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Forma livre: Forma 9"/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rtl="0"/>
            <a:endParaRPr lang="pt-BR" noProof="0"/>
          </a:p>
        </p:txBody>
      </p:sp>
      <p:sp>
        <p:nvSpPr>
          <p:cNvPr id="1048751" name="Espaço Reservado para Imagem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anchor="ctr" anchorCtr="1" rtlCol="0">
            <a:normAutofit/>
          </a:bodyPr>
          <a:lstStyle>
            <a:lvl1pPr indent="0" marL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1048752" name="Título 1"/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anchor="b" anchorCtr="1" bIns="45720" lIns="91440" rIns="91440" rtlCol="0" tIns="45720" vert="horz">
            <a:noAutofit/>
          </a:bodyPr>
          <a:lstStyle>
            <a:lvl1pPr>
              <a:defRPr dirty="0" lang="en-GB"/>
            </a:lvl1pPr>
          </a:lstStyle>
          <a:p>
            <a:pPr algn="ctr" lvl="0" marL="0" rtl="0"/>
            <a:r>
              <a:rPr lang="pt-BR" noProof="0"/>
              <a:t>TÍTULO</a:t>
            </a:r>
          </a:p>
        </p:txBody>
      </p:sp>
      <p:sp>
        <p:nvSpPr>
          <p:cNvPr id="104875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anchor="t" bIns="45720" lIns="91440" rIns="91440" rtlCol="0" tIns="45720" vert="horz">
            <a:noAutofit/>
          </a:bodyPr>
          <a:lstStyle>
            <a:lvl1pPr algn="ctr" indent="0" marL="0">
              <a:buNone/>
              <a:defRPr dirty="0" sz="1800" lang="en-US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048754" name="Retângulo 4"/>
            <p:cNvSpPr/>
            <p:nvPr/>
          </p:nvSpPr>
          <p:spPr>
            <a:xfrm>
              <a:off x="0" y="6355760"/>
              <a:ext cx="12192000" cy="91440"/>
            </a:xfrm>
            <a:prstGeom prst="rect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55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/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  <p:sp>
        <p:nvSpPr>
          <p:cNvPr id="1048756" name="Espaço Reservado para o Número do Slide 5"/>
          <p:cNvSpPr txBox="1"/>
          <p:nvPr userDrawn="1"/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defPPr>
              <a:defRPr lang="en-US"/>
            </a:defPPr>
            <a:lvl1pPr algn="r" defTabSz="914400" eaLnBrk="1" hangingPunct="1" latinLnBrk="0" marL="0" rtl="0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sz="1200" lang="pt-BR" noProof="0" smtClean="0">
                <a:solidFill>
                  <a:schemeClr val="bg1"/>
                </a:solidFill>
              </a:rPr>
              <a:pPr algn="ctr" rtl="0"/>
              <a:t>‹nº›</a:t>
            </a:fld>
            <a:endParaRPr sz="1200" lang="pt-BR" noProof="0">
              <a:solidFill>
                <a:schemeClr val="bg1"/>
              </a:solidFill>
            </a:endParaRPr>
          </a:p>
        </p:txBody>
      </p:sp>
      <p:sp>
        <p:nvSpPr>
          <p:cNvPr id="1048757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0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4875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48759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03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Espaço Reservado para Imagem 11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 rtlCol="0">
            <a:normAutofit/>
          </a:bodyPr>
          <a:lstStyle>
            <a:lvl1pPr indent="0" marL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1048630" name="Título 1"/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anchor="b" anchorCtr="1" bIns="45720" lIns="0" rIns="0" rtlCol="0" tIns="45720" vert="horz">
            <a:noAutofit/>
          </a:bodyPr>
          <a:lstStyle>
            <a:lvl1pPr>
              <a:defRPr dirty="0" lang="en-GB">
                <a:solidFill>
                  <a:schemeClr val="bg1"/>
                </a:solidFill>
              </a:defRPr>
            </a:lvl1pPr>
          </a:lstStyle>
          <a:p>
            <a:pPr lvl="0" marL="0" rtl="0"/>
            <a:r>
              <a:rPr lang="pt-BR" noProof="0"/>
              <a:t>TÍTULO</a:t>
            </a:r>
          </a:p>
        </p:txBody>
      </p:sp>
      <p:sp>
        <p:nvSpPr>
          <p:cNvPr id="1048631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anchor="t" anchorCtr="1" bIns="0" lIns="0" rIns="0" rtlCol="0" tIns="0" vert="horz">
            <a:no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dirty="0" sz="2000" lang="en-GB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Espaço Reservado para Imagem 11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 rtlCol="0">
            <a:normAutofit/>
          </a:bodyPr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1048580" name="Título 1"/>
          <p:cNvSpPr>
            <a:spLocks noGrp="1"/>
          </p:cNvSpPr>
          <p:nvPr>
            <p:ph type="title" hasCustomPrompt="1"/>
          </p:nvPr>
        </p:nvSpPr>
        <p:spPr>
          <a:xfrm>
            <a:off x="4590288" y="2313432"/>
            <a:ext cx="6592824" cy="2852737"/>
          </a:xfrm>
        </p:spPr>
        <p:txBody>
          <a:bodyPr anchor="b" bIns="45720" lIns="91440" rIns="91440" rtlCol="0" tIns="45720" vert="horz">
            <a:noAutofit/>
          </a:bodyPr>
          <a:lstStyle>
            <a:lvl1pPr>
              <a:defRPr dirty="0" sz="6000" lang="en-GB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48581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bIns="45720" lIns="91440" rIns="91440" rtlCol="0" tIns="45720" vert="horz">
            <a:noAutofit/>
          </a:bodyPr>
          <a:lstStyle>
            <a:lvl1pPr indent="0" marL="0">
              <a:buNone/>
              <a:defRPr sz="1600" lang="en-US">
                <a:solidFill>
                  <a:schemeClr val="bg1"/>
                </a:solidFill>
              </a:defRPr>
            </a:lvl1pPr>
          </a:lstStyle>
          <a:p>
            <a:pPr indent="-228600" lvl="0" marL="228600" rtl="0"/>
            <a:r>
              <a:rPr lang="pt-BR" noProof="0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01 do conteúdo_2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Espaço Reservado para Imagem 8"/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anchor="ctr" anchorCtr="1" bIns="45720" lIns="91440" rIns="91440" rtlCol="0" tIns="45720" vert="horz">
            <a:normAutofit/>
          </a:bodyPr>
          <a:lstStyle>
            <a:lvl1pPr>
              <a:defRPr sz="2400" lang="en-GB">
                <a:solidFill>
                  <a:schemeClr val="tx1"/>
                </a:solidFill>
              </a:defRPr>
            </a:lvl1pPr>
          </a:lstStyle>
          <a:p>
            <a:pPr indent="0" lvl="0" marL="0" rtl="0">
              <a:buNone/>
            </a:pPr>
            <a:r>
              <a:rPr lang="pt-BR" noProof="0"/>
              <a:t>Inserir Imagem</a:t>
            </a:r>
          </a:p>
        </p:txBody>
      </p:sp>
      <p:sp>
        <p:nvSpPr>
          <p:cNvPr id="1048611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anchor="t" bIns="45720" lIns="0" rIns="0" rtlCol="0" tIns="45720" vert="horz" wrap="square">
            <a:noAutofit/>
          </a:bodyPr>
          <a:lstStyle>
            <a:lvl1pPr indent="0" marL="0">
              <a:buNone/>
              <a:defRPr dirty="0" sz="1400" lang="en-US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indent="-285750" lvl="0" marL="57150" rtl="0">
              <a:lnSpc>
                <a:spcPct val="100000"/>
              </a:lnSpc>
              <a:spcBef>
                <a:spcPct val="0"/>
              </a:spcBef>
            </a:pPr>
            <a:r>
              <a:rPr lang="pt-BR" noProof="0"/>
              <a:t>Editar estilos de texto Mestre</a:t>
            </a:r>
          </a:p>
        </p:txBody>
      </p:sp>
      <p:sp>
        <p:nvSpPr>
          <p:cNvPr id="1048612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anchor="t" bIns="45720" lIns="0" rIns="0" rtlCol="0" tIns="45720" vert="horz" wrap="square">
            <a:noAutofit/>
          </a:bodyPr>
          <a:lstStyle>
            <a:lvl1pPr indent="0" marL="0">
              <a:buNone/>
              <a:defRPr dirty="0" sz="1400" lang="en-US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indent="-285750" lvl="0" marL="57150" rtl="0">
              <a:lnSpc>
                <a:spcPct val="100000"/>
              </a:lnSpc>
              <a:spcBef>
                <a:spcPct val="0"/>
              </a:spcBef>
            </a:pPr>
            <a:r>
              <a:rPr lang="pt-BR" noProof="0"/>
              <a:t>Editar estilos de texto Mestre</a:t>
            </a:r>
          </a:p>
        </p:txBody>
      </p:sp>
      <p:sp>
        <p:nvSpPr>
          <p:cNvPr id="1048613" name="Título 1"/>
          <p:cNvSpPr>
            <a:spLocks noGrp="1"/>
          </p:cNvSpPr>
          <p:nvPr>
            <p:ph type="title" hasCustomPrompt="1"/>
          </p:nvPr>
        </p:nvSpPr>
        <p:spPr>
          <a:xfrm>
            <a:off x="633186" y="557439"/>
            <a:ext cx="6891564" cy="830997"/>
          </a:xfrm>
        </p:spPr>
        <p:txBody>
          <a:bodyPr anchor="t" bIns="45720" lIns="0" rIns="91440" rtlCol="0" tIns="45720" vert="horz" wrap="square">
            <a:noAutofit/>
          </a:bodyPr>
          <a:lstStyle>
            <a:lvl1pPr>
              <a:defRPr sz="2400" lang="en-GB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sp>
        <p:nvSpPr>
          <p:cNvPr id="1048614" name="Espaço Reservado para Conteúdo 15"/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400"/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615" name="Espaço Reservado para Conteúdo 15"/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400"/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616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lvl1pPr>
              <a:defRPr sz="1200" lang="en-GB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02 do conteúdo_3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Espaço Reservado para Imagem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anchor="ctr" anchorCtr="1" bIns="45720" lIns="91440" rIns="91440" rtlCol="0" tIns="45720" vert="horz">
            <a:normAutofit/>
          </a:bodyPr>
          <a:lstStyle>
            <a:lvl1pPr>
              <a:defRPr sz="2400" lang="en-GB">
                <a:solidFill>
                  <a:schemeClr val="tx1"/>
                </a:solidFill>
              </a:defRPr>
            </a:lvl1pPr>
          </a:lstStyle>
          <a:p>
            <a:pPr indent="0" lvl="0" marL="0" rtl="0">
              <a:buNone/>
            </a:pPr>
            <a:r>
              <a:rPr lang="pt-BR" noProof="0"/>
              <a:t>Inserir Imagem</a:t>
            </a:r>
          </a:p>
        </p:txBody>
      </p:sp>
      <p:sp>
        <p:nvSpPr>
          <p:cNvPr id="104869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anchor="t" bIns="45720" lIns="0" rIns="0" rtlCol="0" tIns="45720" vert="horz" wrap="square">
            <a:noAutofit/>
          </a:bodyPr>
          <a:lstStyle>
            <a:lvl1pPr indent="0" marL="0">
              <a:buNone/>
              <a:defRPr dirty="0" sz="1400" lang="en-US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indent="-285750" lvl="0" marL="57150" rtl="0">
              <a:lnSpc>
                <a:spcPct val="100000"/>
              </a:lnSpc>
              <a:spcBef>
                <a:spcPct val="0"/>
              </a:spcBef>
            </a:pPr>
            <a:r>
              <a:rPr lang="pt-BR" noProof="0"/>
              <a:t>Editar estilos de texto Mestre</a:t>
            </a:r>
          </a:p>
        </p:txBody>
      </p:sp>
      <p:sp>
        <p:nvSpPr>
          <p:cNvPr id="1048698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anchor="t" bIns="45720" lIns="0" rIns="0" rtlCol="0" tIns="45720" vert="horz" wrap="square">
            <a:noAutofit/>
          </a:bodyPr>
          <a:lstStyle>
            <a:lvl1pPr indent="0" marL="0">
              <a:buNone/>
              <a:defRPr dirty="0" sz="1400" lang="en-US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indent="-285750" lvl="0" marL="57150" rtl="0">
              <a:lnSpc>
                <a:spcPct val="100000"/>
              </a:lnSpc>
              <a:spcBef>
                <a:spcPct val="0"/>
              </a:spcBef>
            </a:pPr>
            <a:r>
              <a:rPr lang="pt-BR" noProof="0"/>
              <a:t>Editar estilos de texto Mestre</a:t>
            </a:r>
          </a:p>
        </p:txBody>
      </p:sp>
      <p:sp>
        <p:nvSpPr>
          <p:cNvPr id="1048699" name="Título 1"/>
          <p:cNvSpPr>
            <a:spLocks noGrp="1"/>
          </p:cNvSpPr>
          <p:nvPr>
            <p:ph type="title" hasCustomPrompt="1"/>
          </p:nvPr>
        </p:nvSpPr>
        <p:spPr>
          <a:xfrm>
            <a:off x="633186" y="557439"/>
            <a:ext cx="10206264" cy="830997"/>
          </a:xfrm>
        </p:spPr>
        <p:txBody>
          <a:bodyPr anchor="t" bIns="45720" lIns="0" rIns="91440" rtlCol="0" tIns="45720" vert="horz" wrap="square">
            <a:noAutofit/>
          </a:bodyPr>
          <a:lstStyle>
            <a:lvl1pPr>
              <a:defRPr sz="2400" lang="en-GB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sp>
        <p:nvSpPr>
          <p:cNvPr id="1048700" name="Espaço Reservado para Conteúdo 15"/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701" name="Espaço Reservado para Conteúdo 15"/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70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anchor="t" bIns="45720" lIns="0" rIns="0" rtlCol="0" tIns="45720" vert="horz" wrap="square">
            <a:noAutofit/>
          </a:bodyPr>
          <a:lstStyle>
            <a:lvl1pPr indent="0" marL="0">
              <a:buNone/>
              <a:defRPr dirty="0" sz="1400" lang="en-US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indent="-285750" lvl="0" marL="57150" rtl="0">
              <a:lnSpc>
                <a:spcPct val="100000"/>
              </a:lnSpc>
              <a:spcBef>
                <a:spcPct val="0"/>
              </a:spcBef>
            </a:pPr>
            <a:r>
              <a:rPr lang="pt-BR" noProof="0"/>
              <a:t>Editar estilos de texto Mestre</a:t>
            </a:r>
          </a:p>
        </p:txBody>
      </p:sp>
      <p:sp>
        <p:nvSpPr>
          <p:cNvPr id="1048703" name="Espaço Reservado para Conteúdo 15"/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704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lvl1pPr>
              <a:defRPr sz="1200" lang="en-GB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vertical 03 do conteúdo_2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Espaço Reservado para Imagem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anchor="ctr" anchorCtr="1" bIns="45720" lIns="91440" rIns="91440" rtlCol="0" tIns="45720" vert="horz">
            <a:normAutofit/>
          </a:bodyPr>
          <a:lstStyle>
            <a:lvl1pPr>
              <a:defRPr sz="2400" lang="en-GB">
                <a:solidFill>
                  <a:schemeClr val="tx1"/>
                </a:solidFill>
              </a:defRPr>
            </a:lvl1pPr>
          </a:lstStyle>
          <a:p>
            <a:pPr indent="0" lvl="0" marL="0" rtl="0">
              <a:buNone/>
            </a:pPr>
            <a:r>
              <a:rPr lang="pt-BR" noProof="0"/>
              <a:t>Inserir Imagem</a:t>
            </a:r>
          </a:p>
        </p:txBody>
      </p:sp>
      <p:sp>
        <p:nvSpPr>
          <p:cNvPr id="1048735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anchor="t" bIns="45720" lIns="0" rIns="0" rtlCol="0" tIns="45720" vert="horz" wrap="square">
            <a:noAutofit/>
          </a:bodyPr>
          <a:lstStyle>
            <a:lvl1pPr>
              <a:defRPr dirty="0" sz="1400" lang="en-US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mar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048736" name="Título 1"/>
          <p:cNvSpPr>
            <a:spLocks noGrp="1"/>
          </p:cNvSpPr>
          <p:nvPr>
            <p:ph type="title" hasCustomPrompt="1"/>
          </p:nvPr>
        </p:nvSpPr>
        <p:spPr>
          <a:xfrm>
            <a:off x="633186" y="557439"/>
            <a:ext cx="10206264" cy="830997"/>
          </a:xfrm>
        </p:spPr>
        <p:txBody>
          <a:bodyPr anchor="t" bIns="45720" lIns="0" rIns="91440" rtlCol="0" tIns="45720" vert="horz" wrap="square">
            <a:noAutofit/>
          </a:bodyPr>
          <a:lstStyle>
            <a:lvl1pPr>
              <a:defRPr sz="2400" lang="en-GB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sp>
        <p:nvSpPr>
          <p:cNvPr id="1048737" name="Espaço Reservado para Conteúdo 15"/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738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anchor="t" bIns="45720" lIns="0" rIns="0" rtlCol="0" tIns="45720" vert="horz" wrap="square">
            <a:noAutofit/>
          </a:bodyPr>
          <a:lstStyle>
            <a:lvl1pPr>
              <a:defRPr dirty="0" sz="1400" lang="en-US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mar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048739" name="Espaço Reservado para Conteúdo 15"/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740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lvl1pPr>
              <a:defRPr sz="1200" lang="en-GB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04 do conteúdo_1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Espaço Reservado para Imagem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anchor="ctr" anchorCtr="1" bIns="45720" lIns="91440" rIns="91440" rtlCol="0" tIns="45720" vert="horz">
            <a:normAutofit/>
          </a:bodyPr>
          <a:lstStyle>
            <a:lvl1pPr>
              <a:defRPr sz="2400" lang="en-GB">
                <a:solidFill>
                  <a:schemeClr val="tx1"/>
                </a:solidFill>
              </a:defRPr>
            </a:lvl1pPr>
          </a:lstStyle>
          <a:p>
            <a:pPr indent="0" lvl="0" marL="0" rtl="0">
              <a:buNone/>
            </a:pPr>
            <a:r>
              <a:rPr lang="pt-BR" noProof="0"/>
              <a:t>Inserir Imagem</a:t>
            </a:r>
          </a:p>
        </p:txBody>
      </p:sp>
      <p:sp>
        <p:nvSpPr>
          <p:cNvPr id="1048772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anchor="t" bIns="45720" lIns="0" rIns="0" rtlCol="0" tIns="45720" vert="horz" wrap="square">
            <a:noAutofit/>
          </a:bodyPr>
          <a:lstStyle>
            <a:lvl1pPr>
              <a:defRPr dirty="0" sz="1400" lang="en-US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mar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048773" name="Título 1"/>
          <p:cNvSpPr>
            <a:spLocks noGrp="1"/>
          </p:cNvSpPr>
          <p:nvPr>
            <p:ph type="title" hasCustomPrompt="1"/>
          </p:nvPr>
        </p:nvSpPr>
        <p:spPr>
          <a:xfrm>
            <a:off x="633186" y="557439"/>
            <a:ext cx="10206264" cy="830997"/>
          </a:xfrm>
        </p:spPr>
        <p:txBody>
          <a:bodyPr anchor="t" bIns="45720" lIns="0" rIns="91440" rtlCol="0" tIns="45720" vert="horz" wrap="square">
            <a:noAutofit/>
          </a:bodyPr>
          <a:lstStyle>
            <a:lvl1pPr>
              <a:defRPr sz="2400" lang="en-GB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sp>
        <p:nvSpPr>
          <p:cNvPr id="1048774" name="Espaço Reservado para Conteúdo 15"/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sp>
        <p:nvSpPr>
          <p:cNvPr id="1048775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lvl1pPr>
              <a:defRPr sz="1200" lang="en-GB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05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anchor="t" bIns="45720" lIns="0" rIns="0" rtlCol="0" tIns="45720" vert="horz" wrap="square">
            <a:noAutofit/>
          </a:bodyPr>
          <a:lstStyle>
            <a:lvl1pPr>
              <a:defRPr dirty="0" sz="1400" lang="en-US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mar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1048716" name="Título 1"/>
          <p:cNvSpPr>
            <a:spLocks noGrp="1"/>
          </p:cNvSpPr>
          <p:nvPr>
            <p:ph type="title" hasCustomPrompt="1"/>
          </p:nvPr>
        </p:nvSpPr>
        <p:spPr>
          <a:xfrm>
            <a:off x="633186" y="557439"/>
            <a:ext cx="10815864" cy="830997"/>
          </a:xfrm>
        </p:spPr>
        <p:txBody>
          <a:bodyPr anchor="t" bIns="45720" lIns="0" rIns="91440" rtlCol="0" tIns="45720" vert="horz" wrap="square">
            <a:noAutofit/>
          </a:bodyPr>
          <a:lstStyle>
            <a:lvl1pPr>
              <a:defRPr sz="2400" lang="en-GB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pt-BR" noProof="0"/>
              <a:t>Clique para editar o estilo de título Mestre</a:t>
            </a:r>
          </a:p>
        </p:txBody>
      </p:sp>
      <p:sp>
        <p:nvSpPr>
          <p:cNvPr id="1048717" name="Espaço Reservado para Conteúdo 15"/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anchor="ctr" bIns="0" lIns="0" rIns="0" rtlCol="0" tIns="0">
            <a:noAutofit/>
          </a:bodyPr>
          <a:lstStyle>
            <a:lvl1pPr algn="ctr" indent="0" marL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Ícone</a:t>
            </a:r>
          </a:p>
        </p:txBody>
      </p:sp>
      <p:grpSp>
        <p:nvGrpSpPr>
          <p:cNvPr id="83" name="Grupo 10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048718" name="Retângulo 11"/>
            <p:cNvSpPr/>
            <p:nvPr/>
          </p:nvSpPr>
          <p:spPr>
            <a:xfrm>
              <a:off x="0" y="6355760"/>
              <a:ext cx="12192000" cy="91440"/>
            </a:xfrm>
            <a:prstGeom prst="rect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  <p:sp>
          <p:nvSpPr>
            <p:cNvPr id="1048719" name="Oval 13"/>
            <p:cNvSpPr/>
            <p:nvPr/>
          </p:nvSpPr>
          <p:spPr>
            <a:xfrm>
              <a:off x="11091210" y="6086479"/>
              <a:ext cx="600974" cy="600974"/>
            </a:xfrm>
            <a:prstGeom prst="ellipse"/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 noProof="0"/>
            </a:p>
          </p:txBody>
        </p:sp>
      </p:grpSp>
      <p:sp>
        <p:nvSpPr>
          <p:cNvPr id="1048720" name="Espaço Reservado para o Número do Slide 5"/>
          <p:cNvSpPr txBox="1"/>
          <p:nvPr userDrawn="1"/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defPPr>
              <a:defRPr lang="en-US"/>
            </a:defPPr>
            <a:lvl1pPr algn="r" defTabSz="914400" eaLnBrk="1" hangingPunct="1" latinLnBrk="0" marL="0" rtl="0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sz="1200" lang="pt-BR" noProof="0" smtClean="0">
                <a:solidFill>
                  <a:schemeClr val="bg1"/>
                </a:solidFill>
              </a:rPr>
              <a:pPr algn="ctr" rtl="0"/>
              <a:t>‹nº›</a:t>
            </a:fld>
            <a:endParaRPr sz="1200" lang="pt-BR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Espaço Reservado para o Número do Slide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/>
        </p:spPr>
        <p:txBody>
          <a:bodyPr anchor="ctr" bIns="0" lIns="0" rIns="0" rtlCol="0" tIns="0" vert="horz"/>
          <a:lstStyle>
            <a:lvl1pPr>
              <a:defRPr sz="1200" lang="en-GB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  <p:sp>
        <p:nvSpPr>
          <p:cNvPr id="1048577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48578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 rtl="0"/>
            <a:r>
              <a:rPr dirty="0" lang="pt-BR" noProof="0"/>
              <a:t>Editar estilos de texto Mestre</a:t>
            </a:r>
          </a:p>
          <a:p>
            <a:pPr lvl="1" rtl="0"/>
            <a:r>
              <a:rPr dirty="0" lang="pt-BR" noProof="0"/>
              <a:t>Segundo nível</a:t>
            </a:r>
          </a:p>
          <a:p>
            <a:pPr lvl="2" rtl="0"/>
            <a:r>
              <a:rPr dirty="0" lang="pt-BR" noProof="0"/>
              <a:t>Terceiro nível</a:t>
            </a:r>
          </a:p>
          <a:p>
            <a:pPr lvl="3" rtl="0"/>
            <a:r>
              <a:rPr dirty="0" lang="pt-BR" noProof="0"/>
              <a:t>Quarto nível</a:t>
            </a:r>
          </a:p>
          <a:p>
            <a:pPr lvl="4" rtl="0"/>
            <a:r>
              <a:rPr dirty="0" lang="pt-BR" noProof="0"/>
              <a:t>Quinto nível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ítulo 1"/>
          <p:cNvSpPr>
            <a:spLocks noGrp="1"/>
          </p:cNvSpPr>
          <p:nvPr>
            <p:ph type="ctrTitle"/>
          </p:nvPr>
        </p:nvSpPr>
        <p:spPr>
          <a:xfrm>
            <a:off x="7389079" y="539909"/>
            <a:ext cx="4379976" cy="4198599"/>
          </a:xfrm>
        </p:spPr>
        <p:txBody>
          <a:bodyPr rtlCol="0"/>
          <a:p>
            <a:pPr algn="ctr" rtl="0"/>
            <a:r>
              <a:rPr b="1" dirty="0" sz="5400" i="1" lang="en-US" err="1" smtClean="0">
                <a:solidFill>
                  <a:srgbClr val="000000"/>
                </a:solidFill>
              </a:rPr>
              <a:t>P</a:t>
            </a:r>
            <a:r>
              <a:rPr b="1" dirty="0" sz="5400" i="1" lang="en-US" err="1" smtClean="0">
                <a:solidFill>
                  <a:srgbClr val="000000"/>
                </a:solidFill>
              </a:rPr>
              <a:t>r</a:t>
            </a:r>
            <a:r>
              <a:rPr b="1" dirty="0" sz="5400" i="1" lang="en-US" err="1" smtClean="0">
                <a:solidFill>
                  <a:srgbClr val="000000"/>
                </a:solidFill>
              </a:rPr>
              <a:t>o</a:t>
            </a:r>
            <a:r>
              <a:rPr b="1" dirty="0" sz="5400" i="1" lang="en-US" err="1" smtClean="0">
                <a:solidFill>
                  <a:srgbClr val="000000"/>
                </a:solidFill>
              </a:rPr>
              <a:t>j</a:t>
            </a:r>
            <a:r>
              <a:rPr b="1" dirty="0" sz="5400" i="1" lang="en-US" err="1" smtClean="0">
                <a:solidFill>
                  <a:srgbClr val="000000"/>
                </a:solidFill>
              </a:rPr>
              <a:t>e</a:t>
            </a:r>
            <a:r>
              <a:rPr b="1" dirty="0" sz="5400" i="1" lang="en-US" err="1" smtClean="0">
                <a:solidFill>
                  <a:srgbClr val="000000"/>
                </a:solidFill>
              </a:rPr>
              <a:t>t</a:t>
            </a:r>
            <a:r>
              <a:rPr b="1" dirty="0" sz="5400" i="1" lang="en-US" err="1" smtClean="0">
                <a:solidFill>
                  <a:srgbClr val="000000"/>
                </a:solidFill>
              </a:rPr>
              <a:t>o</a:t>
            </a:r>
            <a:r>
              <a:rPr b="1" dirty="0" sz="5400" i="1" lang="en-US" err="1" smtClean="0">
                <a:solidFill>
                  <a:srgbClr val="000000"/>
                </a:solidFill>
              </a:rPr>
              <a:t> </a:t>
            </a:r>
            <a:r>
              <a:rPr b="1" dirty="0" sz="5400" i="1" lang="en-US" err="1" smtClean="0">
                <a:solidFill>
                  <a:srgbClr val="000000"/>
                </a:solidFill>
              </a:rPr>
              <a:t>Módulo </a:t>
            </a:r>
            <a:r>
              <a:rPr b="1" dirty="0" sz="5400" i="1" lang="en-US" err="1" smtClean="0">
                <a:solidFill>
                  <a:srgbClr val="000000"/>
                </a:solidFill>
              </a:rPr>
              <a:t>4</a:t>
            </a:r>
            <a:br>
              <a:rPr b="1" dirty="0" sz="5400" i="1" lang="en-US" err="1" smtClean="0">
                <a:solidFill>
                  <a:srgbClr val="000000"/>
                </a:solidFill>
              </a:rPr>
            </a:br>
            <a:br>
              <a:rPr b="1" dirty="0" sz="5400" i="1" lang="en-US" err="1" smtClean="0">
                <a:solidFill>
                  <a:srgbClr val="000000"/>
                </a:solidFill>
              </a:rPr>
            </a:br>
            <a:br>
              <a:rPr b="1" dirty="0" sz="5400" i="1" lang="en-US" err="1" smtClean="0">
                <a:solidFill>
                  <a:srgbClr val="000000"/>
                </a:solidFill>
              </a:rPr>
            </a:br>
            <a:endParaRPr b="1" dirty="0" sz="5400" i="1" lang="pt-BR">
              <a:solidFill>
                <a:srgbClr val="000000"/>
              </a:solidFill>
            </a:endParaRPr>
          </a:p>
        </p:txBody>
      </p:sp>
      <p:sp>
        <p:nvSpPr>
          <p:cNvPr id="1048664" name="Subtítulo 11"/>
          <p:cNvSpPr>
            <a:spLocks noGrp="1"/>
          </p:cNvSpPr>
          <p:nvPr>
            <p:ph type="subTitle" idx="1"/>
          </p:nvPr>
        </p:nvSpPr>
        <p:spPr/>
        <p:txBody>
          <a:bodyPr rtlCol="0"/>
          <a:p>
            <a:pPr rtl="0"/>
            <a:r>
              <a:rPr dirty="0" sz="2800" lang="en-US" smtClean="0">
                <a:solidFill>
                  <a:srgbClr val="000000"/>
                </a:solidFill>
              </a:rPr>
              <a:t>G</a:t>
            </a:r>
            <a:r>
              <a:rPr dirty="0" sz="2800" lang="en-US" smtClean="0">
                <a:solidFill>
                  <a:srgbClr val="000000"/>
                </a:solidFill>
              </a:rPr>
              <a:t>a</a:t>
            </a:r>
            <a:r>
              <a:rPr dirty="0" sz="2800" lang="en-US" smtClean="0">
                <a:solidFill>
                  <a:srgbClr val="000000"/>
                </a:solidFill>
              </a:rPr>
              <a:t>m</a:t>
            </a:r>
            <a:r>
              <a:rPr dirty="0" sz="2800" lang="en-US" smtClean="0">
                <a:solidFill>
                  <a:srgbClr val="000000"/>
                </a:solidFill>
              </a:rPr>
              <a:t>e</a:t>
            </a:r>
            <a:r>
              <a:rPr dirty="0" sz="2800" lang="en-US" smtClean="0">
                <a:solidFill>
                  <a:srgbClr val="000000"/>
                </a:solidFill>
              </a:rPr>
              <a:t> </a:t>
            </a:r>
            <a:r>
              <a:rPr dirty="0" sz="2800" lang="en-US" smtClean="0">
                <a:solidFill>
                  <a:srgbClr val="000000"/>
                </a:solidFill>
              </a:rPr>
              <a:t>o</a:t>
            </a:r>
            <a:r>
              <a:rPr dirty="0" sz="2800" lang="en-US" smtClean="0">
                <a:solidFill>
                  <a:srgbClr val="000000"/>
                </a:solidFill>
              </a:rPr>
              <a:t>f</a:t>
            </a:r>
            <a:r>
              <a:rPr dirty="0" sz="2800" lang="en-US" smtClean="0">
                <a:solidFill>
                  <a:srgbClr val="000000"/>
                </a:solidFill>
              </a:rPr>
              <a:t>f </a:t>
            </a:r>
            <a:r>
              <a:rPr dirty="0" sz="2800" lang="en-US" smtClean="0">
                <a:solidFill>
                  <a:srgbClr val="000000"/>
                </a:solidFill>
              </a:rPr>
              <a:t>T</a:t>
            </a:r>
            <a:r>
              <a:rPr dirty="0" sz="2800" lang="en-US" smtClean="0">
                <a:solidFill>
                  <a:srgbClr val="000000"/>
                </a:solidFill>
              </a:rPr>
              <a:t>h</a:t>
            </a:r>
            <a:r>
              <a:rPr dirty="0" sz="2800" lang="en-US" smtClean="0">
                <a:solidFill>
                  <a:srgbClr val="000000"/>
                </a:solidFill>
              </a:rPr>
              <a:t>r</a:t>
            </a:r>
            <a:r>
              <a:rPr dirty="0" sz="2800" lang="en-US" smtClean="0">
                <a:solidFill>
                  <a:srgbClr val="000000"/>
                </a:solidFill>
              </a:rPr>
              <a:t>o</a:t>
            </a:r>
            <a:r>
              <a:rPr dirty="0" sz="2800" lang="en-US" smtClean="0">
                <a:solidFill>
                  <a:srgbClr val="000000"/>
                </a:solidFill>
              </a:rPr>
              <a:t>n</a:t>
            </a:r>
            <a:r>
              <a:rPr dirty="0" sz="2800" lang="en-US" smtClean="0">
                <a:solidFill>
                  <a:srgbClr val="000000"/>
                </a:solidFill>
              </a:rPr>
              <a:t>e</a:t>
            </a:r>
            <a:r>
              <a:rPr dirty="0" sz="2800" lang="en-US" smtClean="0">
                <a:solidFill>
                  <a:srgbClr val="000000"/>
                </a:solidFill>
              </a:rPr>
              <a:t>s</a:t>
            </a:r>
            <a:endParaRPr dirty="0" sz="2800" lang="pt-BR">
              <a:solidFill>
                <a:srgbClr val="000000"/>
              </a:solidFill>
            </a:endParaRPr>
          </a:p>
        </p:txBody>
      </p:sp>
      <p:grpSp>
        <p:nvGrpSpPr>
          <p:cNvPr id="67" name="Grupo 3" descr="elemento decorativo"/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1048665" name="Forma Livre: Forma 10"/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 rtl="0"/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048666" name="Retângulo 8"/>
            <p:cNvSpPr/>
            <p:nvPr/>
          </p:nvSpPr>
          <p:spPr>
            <a:xfrm>
              <a:off x="1451429" y="0"/>
              <a:ext cx="3222172" cy="6858000"/>
            </a:xfrm>
            <a:prstGeom prst="rect"/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>
                <a:solidFill>
                  <a:srgbClr val="000000"/>
                </a:solidFill>
              </a:endParaRPr>
            </a:p>
          </p:txBody>
        </p:sp>
      </p:grp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08339"/>
            <a:ext cx="6614074" cy="604132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ítulo 1"/>
          <p:cNvSpPr>
            <a:spLocks noGrp="1"/>
          </p:cNvSpPr>
          <p:nvPr>
            <p:ph type="ctrTitle"/>
          </p:nvPr>
        </p:nvSpPr>
        <p:spPr>
          <a:xfrm>
            <a:off x="1972524" y="356230"/>
            <a:ext cx="8869948" cy="1648342"/>
          </a:xfrm>
        </p:spPr>
        <p:txBody>
          <a:bodyPr rtlCol="0"/>
          <a:p>
            <a:pPr algn="ctr" rtl="0">
              <a:lnSpc>
                <a:spcPct val="100000"/>
              </a:lnSpc>
            </a:pPr>
            <a:r>
              <a:rPr b="1" dirty="0" lang="en-US" smtClean="0">
                <a:solidFill>
                  <a:srgbClr val="000000"/>
                </a:solidFill>
              </a:rPr>
              <a:t>E</a:t>
            </a:r>
            <a:r>
              <a:rPr b="1" dirty="0" lang="en-US" smtClean="0">
                <a:solidFill>
                  <a:srgbClr val="000000"/>
                </a:solidFill>
              </a:rPr>
              <a:t>s</a:t>
            </a:r>
            <a:r>
              <a:rPr b="1" dirty="0" lang="en-US" smtClean="0">
                <a:solidFill>
                  <a:srgbClr val="000000"/>
                </a:solidFill>
              </a:rPr>
              <a:t>t</a:t>
            </a:r>
            <a:r>
              <a:rPr b="1" dirty="0" lang="en-US" smtClean="0">
                <a:solidFill>
                  <a:srgbClr val="000000"/>
                </a:solidFill>
              </a:rPr>
              <a:t>r</a:t>
            </a:r>
            <a:r>
              <a:rPr b="1" dirty="0" lang="en-US" smtClean="0">
                <a:solidFill>
                  <a:srgbClr val="000000"/>
                </a:solidFill>
              </a:rPr>
              <a:t>u</a:t>
            </a:r>
            <a:r>
              <a:rPr b="1" dirty="0" lang="en-US" smtClean="0">
                <a:solidFill>
                  <a:srgbClr val="000000"/>
                </a:solidFill>
              </a:rPr>
              <a:t>tura </a:t>
            </a:r>
            <a:r>
              <a:rPr b="1" dirty="0" lang="en-US" smtClean="0">
                <a:solidFill>
                  <a:srgbClr val="000000"/>
                </a:solidFill>
              </a:rPr>
              <a:t>d</a:t>
            </a:r>
            <a:r>
              <a:rPr b="1" dirty="0" lang="en-US" smtClean="0">
                <a:solidFill>
                  <a:srgbClr val="000000"/>
                </a:solidFill>
              </a:rPr>
              <a:t>o</a:t>
            </a:r>
            <a:r>
              <a:rPr b="1" dirty="0" lang="en-US" smtClean="0">
                <a:solidFill>
                  <a:srgbClr val="000000"/>
                </a:solidFill>
              </a:rPr>
              <a:t> </a:t>
            </a:r>
            <a:r>
              <a:rPr b="1" dirty="0" lang="en-US" smtClean="0">
                <a:solidFill>
                  <a:srgbClr val="000000"/>
                </a:solidFill>
              </a:rPr>
              <a:t>e</a:t>
            </a:r>
            <a:r>
              <a:rPr b="1" dirty="0" lang="en-US" smtClean="0">
                <a:solidFill>
                  <a:srgbClr val="000000"/>
                </a:solidFill>
              </a:rPr>
              <a:t>s</a:t>
            </a:r>
            <a:r>
              <a:rPr b="1" dirty="0" lang="en-US" smtClean="0">
                <a:solidFill>
                  <a:srgbClr val="000000"/>
                </a:solidFill>
              </a:rPr>
              <a:t>q</a:t>
            </a:r>
            <a:r>
              <a:rPr b="1" dirty="0" lang="en-US" smtClean="0">
                <a:solidFill>
                  <a:srgbClr val="000000"/>
                </a:solidFill>
              </a:rPr>
              <a:t>u</a:t>
            </a:r>
            <a:r>
              <a:rPr b="1" dirty="0" lang="en-US" smtClean="0">
                <a:solidFill>
                  <a:srgbClr val="000000"/>
                </a:solidFill>
              </a:rPr>
              <a:t>e</a:t>
            </a:r>
            <a:r>
              <a:rPr b="1" dirty="0" lang="en-US" smtClean="0">
                <a:solidFill>
                  <a:srgbClr val="000000"/>
                </a:solidFill>
              </a:rPr>
              <a:t>m</a:t>
            </a:r>
            <a:r>
              <a:rPr b="1" dirty="0" lang="en-US" smtClean="0">
                <a:solidFill>
                  <a:srgbClr val="000000"/>
                </a:solidFill>
              </a:rPr>
              <a:t>a</a:t>
            </a:r>
            <a:r>
              <a:rPr b="1" dirty="0" lang="en-US" smtClean="0">
                <a:solidFill>
                  <a:srgbClr val="000000"/>
                </a:solidFill>
              </a:rPr>
              <a:t> </a:t>
            </a:r>
            <a:r>
              <a:rPr b="1" dirty="0" lang="en-US" smtClean="0">
                <a:solidFill>
                  <a:srgbClr val="000000"/>
                </a:solidFill>
              </a:rPr>
              <a:t>d</a:t>
            </a:r>
            <a:r>
              <a:rPr b="1" dirty="0" lang="en-US" smtClean="0">
                <a:solidFill>
                  <a:srgbClr val="000000"/>
                </a:solidFill>
              </a:rPr>
              <a:t>o</a:t>
            </a:r>
            <a:r>
              <a:rPr b="1" dirty="0" lang="en-US" smtClean="0">
                <a:solidFill>
                  <a:srgbClr val="000000"/>
                </a:solidFill>
              </a:rPr>
              <a:t> </a:t>
            </a:r>
            <a:r>
              <a:rPr b="1" dirty="0" lang="en-US" smtClean="0">
                <a:solidFill>
                  <a:srgbClr val="000000"/>
                </a:solidFill>
              </a:rPr>
              <a:t>B</a:t>
            </a:r>
            <a:r>
              <a:rPr b="1" dirty="0" lang="en-US" smtClean="0">
                <a:solidFill>
                  <a:srgbClr val="000000"/>
                </a:solidFill>
              </a:rPr>
              <a:t>a</a:t>
            </a:r>
            <a:r>
              <a:rPr b="1" dirty="0" lang="en-US" smtClean="0">
                <a:solidFill>
                  <a:srgbClr val="000000"/>
                </a:solidFill>
              </a:rPr>
              <a:t>n</a:t>
            </a:r>
            <a:r>
              <a:rPr b="1" dirty="0" lang="en-US" smtClean="0">
                <a:solidFill>
                  <a:srgbClr val="000000"/>
                </a:solidFill>
              </a:rPr>
              <a:t>c</a:t>
            </a:r>
            <a:r>
              <a:rPr b="1" dirty="0" lang="en-US" smtClean="0">
                <a:solidFill>
                  <a:srgbClr val="000000"/>
                </a:solidFill>
              </a:rPr>
              <a:t>o</a:t>
            </a:r>
            <a:r>
              <a:rPr b="1" dirty="0" lang="en-US" smtClean="0">
                <a:solidFill>
                  <a:srgbClr val="000000"/>
                </a:solidFill>
              </a:rPr>
              <a:t> </a:t>
            </a:r>
            <a:r>
              <a:rPr b="1" dirty="0" lang="en-US" smtClean="0">
                <a:solidFill>
                  <a:srgbClr val="000000"/>
                </a:solidFill>
              </a:rPr>
              <a:t>d</a:t>
            </a:r>
            <a:r>
              <a:rPr b="1" dirty="0" lang="en-US" smtClean="0">
                <a:solidFill>
                  <a:srgbClr val="000000"/>
                </a:solidFill>
              </a:rPr>
              <a:t>e</a:t>
            </a:r>
            <a:r>
              <a:rPr b="1" dirty="0" lang="en-US" smtClean="0">
                <a:solidFill>
                  <a:srgbClr val="000000"/>
                </a:solidFill>
              </a:rPr>
              <a:t> </a:t>
            </a:r>
            <a:r>
              <a:rPr b="1" dirty="0" lang="en-US" smtClean="0">
                <a:solidFill>
                  <a:srgbClr val="000000"/>
                </a:solidFill>
              </a:rPr>
              <a:t>D</a:t>
            </a:r>
            <a:r>
              <a:rPr b="1" dirty="0" lang="en-US" smtClean="0">
                <a:solidFill>
                  <a:srgbClr val="000000"/>
                </a:solidFill>
              </a:rPr>
              <a:t>a</a:t>
            </a:r>
            <a:r>
              <a:rPr b="1" dirty="0" lang="en-US" smtClean="0">
                <a:solidFill>
                  <a:srgbClr val="000000"/>
                </a:solidFill>
              </a:rPr>
              <a:t>d</a:t>
            </a:r>
            <a:r>
              <a:rPr b="1" dirty="0" lang="en-US" smtClean="0">
                <a:solidFill>
                  <a:srgbClr val="000000"/>
                </a:solidFill>
              </a:rPr>
              <a:t>o</a:t>
            </a:r>
            <a:r>
              <a:rPr b="1" dirty="0" lang="en-US" smtClean="0">
                <a:solidFill>
                  <a:srgbClr val="000000"/>
                </a:solidFill>
              </a:rPr>
              <a:t>s</a:t>
            </a:r>
            <a:r>
              <a:rPr b="1" dirty="0" lang="en-US" smtClean="0">
                <a:solidFill>
                  <a:srgbClr val="000000"/>
                </a:solidFill>
              </a:rPr>
              <a:t>!</a:t>
            </a:r>
            <a:endParaRPr b="1" dirty="0" sz="3600" lang="pt-BR">
              <a:solidFill>
                <a:srgbClr val="000000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99882">
            <a:off x="311498" y="2572864"/>
            <a:ext cx="12192000" cy="533612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2" descr="elemento decorativo"/>
          <p:cNvGrpSpPr/>
          <p:nvPr/>
        </p:nvGrpSpPr>
        <p:grpSpPr>
          <a:xfrm>
            <a:off x="0" y="0"/>
            <a:ext cx="6957056" cy="6858000"/>
            <a:chOff x="0" y="0"/>
            <a:chExt cx="6957056" cy="6858000"/>
          </a:xfrm>
        </p:grpSpPr>
        <p:sp>
          <p:nvSpPr>
            <p:cNvPr id="1048632" name="Paralelogramo 32"/>
            <p:cNvSpPr/>
            <p:nvPr/>
          </p:nvSpPr>
          <p:spPr>
            <a:xfrm>
              <a:off x="1150750" y="0"/>
              <a:ext cx="5491804" cy="6858000"/>
            </a:xfrm>
            <a:prstGeom prst="parallelogram">
              <a:avLst>
                <a:gd name="adj" fmla="val 3271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633" name="Forma Livre: Forma 9"/>
            <p:cNvSpPr/>
            <p:nvPr/>
          </p:nvSpPr>
          <p:spPr>
            <a:xfrm flipH="1" flipV="1">
              <a:off x="0" y="482600"/>
              <a:ext cx="6957056" cy="5892799"/>
            </a:xfrm>
            <a:custGeom>
              <a:avLst/>
              <a:gdLst>
                <a:gd name="connsiteX0" fmla="*/ 6957056 w 6957056"/>
                <a:gd name="connsiteY0" fmla="*/ 5892799 h 5892799"/>
                <a:gd name="connsiteX1" fmla="*/ 0 w 6957056"/>
                <a:gd name="connsiteY1" fmla="*/ 5892799 h 5892799"/>
                <a:gd name="connsiteX2" fmla="*/ 1473200 w 6957056"/>
                <a:gd name="connsiteY2" fmla="*/ 0 h 5892799"/>
                <a:gd name="connsiteX3" fmla="*/ 6957056 w 6957056"/>
                <a:gd name="connsiteY3" fmla="*/ 0 h 589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7056" h="5892799">
                  <a:moveTo>
                    <a:pt x="6957056" y="5892799"/>
                  </a:moveTo>
                  <a:lnTo>
                    <a:pt x="0" y="5892799"/>
                  </a:lnTo>
                  <a:lnTo>
                    <a:pt x="1473200" y="0"/>
                  </a:lnTo>
                  <a:lnTo>
                    <a:pt x="6957056" y="0"/>
                  </a:lnTo>
                  <a:close/>
                </a:path>
              </a:pathLst>
            </a:cu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 rtl="0"/>
              <a:endParaRPr lang="pt-BR"/>
            </a:p>
          </p:txBody>
        </p:sp>
        <p:sp>
          <p:nvSpPr>
            <p:cNvPr id="1048634" name="Forma Livre: Forma 12"/>
            <p:cNvSpPr/>
            <p:nvPr/>
          </p:nvSpPr>
          <p:spPr>
            <a:xfrm flipH="1" flipV="1">
              <a:off x="0" y="4457696"/>
              <a:ext cx="6267450" cy="883839"/>
            </a:xfrm>
            <a:custGeom>
              <a:avLst/>
              <a:gdLst>
                <a:gd name="connsiteX0" fmla="*/ 6267450 w 6267450"/>
                <a:gd name="connsiteY0" fmla="*/ 883839 h 883839"/>
                <a:gd name="connsiteX1" fmla="*/ 0 w 6267450"/>
                <a:gd name="connsiteY1" fmla="*/ 883839 h 883839"/>
                <a:gd name="connsiteX2" fmla="*/ 220960 w 6267450"/>
                <a:gd name="connsiteY2" fmla="*/ 0 h 883839"/>
                <a:gd name="connsiteX3" fmla="*/ 6267450 w 6267450"/>
                <a:gd name="connsiteY3" fmla="*/ 0 h 8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450" h="883839">
                  <a:moveTo>
                    <a:pt x="6267450" y="883839"/>
                  </a:moveTo>
                  <a:lnTo>
                    <a:pt x="0" y="883839"/>
                  </a:lnTo>
                  <a:lnTo>
                    <a:pt x="220960" y="0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p>
              <a:pPr algn="ctr" rtl="0"/>
              <a:endParaRPr lang="pt-BR"/>
            </a:p>
          </p:txBody>
        </p:sp>
      </p:grpSp>
      <p:sp>
        <p:nvSpPr>
          <p:cNvPr id="1048635" name="Título 30"/>
          <p:cNvSpPr>
            <a:spLocks noGrp="1"/>
          </p:cNvSpPr>
          <p:nvPr>
            <p:ph type="ctrTitle"/>
          </p:nvPr>
        </p:nvSpPr>
        <p:spPr>
          <a:xfrm>
            <a:off x="316019" y="0"/>
            <a:ext cx="8252850" cy="1544935"/>
          </a:xfrm>
        </p:spPr>
        <p:txBody>
          <a:bodyPr rtlCol="0"/>
          <a:p>
            <a:pPr rtl="0"/>
            <a:r>
              <a:rPr dirty="0" lang="en-US" smtClean="0">
                <a:solidFill>
                  <a:srgbClr val="000000"/>
                </a:solidFill>
              </a:rPr>
              <a:t>Gráfic</a:t>
            </a:r>
            <a:r>
              <a:rPr dirty="0" lang="en-US" smtClean="0">
                <a:solidFill>
                  <a:srgbClr val="000000"/>
                </a:solidFill>
              </a:rPr>
              <a:t>o</a:t>
            </a:r>
            <a:r>
              <a:rPr dirty="0" lang="en-US" smtClean="0">
                <a:solidFill>
                  <a:srgbClr val="000000"/>
                </a:solidFill>
              </a:rPr>
              <a:t> </a:t>
            </a:r>
            <a:r>
              <a:rPr dirty="0" lang="en-US" smtClean="0">
                <a:solidFill>
                  <a:srgbClr val="000000"/>
                </a:solidFill>
              </a:rPr>
              <a:t>Lógico</a:t>
            </a:r>
            <a:r>
              <a:rPr dirty="0" lang="en-US" smtClean="0">
                <a:solidFill>
                  <a:srgbClr val="000000"/>
                </a:solidFill>
              </a:rPr>
              <a:t>!</a:t>
            </a:r>
            <a:r>
              <a:rPr dirty="0" lang="en-US" smtClean="0">
                <a:solidFill>
                  <a:srgbClr val="000000"/>
                </a:solidFill>
              </a:rPr>
              <a:t> </a:t>
            </a:r>
            <a:endParaRPr dirty="0" lang="pt-BR">
              <a:solidFill>
                <a:srgbClr val="000000"/>
              </a:solidFill>
            </a:endParaRPr>
          </a:p>
        </p:txBody>
      </p:sp>
      <p:sp>
        <p:nvSpPr>
          <p:cNvPr id="1048636" name="Subtítulo 11"/>
          <p:cNvSpPr>
            <a:spLocks noGrp="1"/>
          </p:cNvSpPr>
          <p:nvPr>
            <p:ph type="subTitle" idx="1"/>
          </p:nvPr>
        </p:nvSpPr>
        <p:spPr>
          <a:xfrm>
            <a:off x="456284" y="4457696"/>
            <a:ext cx="5049510" cy="688410"/>
          </a:xfrm>
        </p:spPr>
        <p:txBody>
          <a:bodyPr rtlCol="0"/>
          <a:p>
            <a:r>
              <a:rPr dirty="0" lang="pt-BR"/>
              <a:t>E isso explica porque o sexo</a:t>
            </a:r>
            <a:r>
              <a:rPr dirty="0" lang="pt-BR"/>
              <a:t/>
            </a:r>
            <a:br>
              <a:rPr dirty="0" lang="pt-BR"/>
            </a:br>
            <a:r>
              <a:rPr dirty="0" lang="pt-BR"/>
              <a:t>É assunto popular</a:t>
            </a:r>
            <a:r>
              <a:rPr dirty="0" lang="pt-BR" smtClean="0"/>
              <a:t>...</a:t>
            </a:r>
          </a:p>
          <a:p>
            <a:r>
              <a:rPr dirty="0" lang="pt-BR" smtClean="0"/>
              <a:t>(Chão de giz, Zé Ramalho)</a:t>
            </a:r>
            <a:endParaRPr dirty="0" lang="pt-BR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789635"/>
            <a:ext cx="12822410" cy="533612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22" descr="elemento decorativo"/>
          <p:cNvGrpSpPr/>
          <p:nvPr/>
        </p:nvGrpSpPr>
        <p:grpSpPr>
          <a:xfrm>
            <a:off x="0" y="0"/>
            <a:ext cx="4750604" cy="6858000"/>
            <a:chOff x="0" y="0"/>
            <a:chExt cx="4750604" cy="6858000"/>
          </a:xfrm>
        </p:grpSpPr>
        <p:sp>
          <p:nvSpPr>
            <p:cNvPr id="1048601" name="Forma livre: Forma 21"/>
            <p:cNvSpPr/>
            <p:nvPr/>
          </p:nvSpPr>
          <p:spPr>
            <a:xfrm>
              <a:off x="0" y="0"/>
              <a:ext cx="4750604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602" name="Forma livre: Forma 17"/>
            <p:cNvSpPr/>
            <p:nvPr/>
          </p:nvSpPr>
          <p:spPr>
            <a:xfrm>
              <a:off x="1" y="0"/>
              <a:ext cx="3946799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603" name="Forma livre: Forma 15"/>
            <p:cNvSpPr/>
            <p:nvPr/>
          </p:nvSpPr>
          <p:spPr>
            <a:xfrm>
              <a:off x="0" y="0"/>
              <a:ext cx="3723822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604" name="Forma livre: Forma 13"/>
            <p:cNvSpPr/>
            <p:nvPr/>
          </p:nvSpPr>
          <p:spPr>
            <a:xfrm>
              <a:off x="0" y="0"/>
              <a:ext cx="3374007" cy="68580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3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</p:grpSp>
      <p:sp>
        <p:nvSpPr>
          <p:cNvPr id="1048605" name="Título 33"/>
          <p:cNvSpPr>
            <a:spLocks noGrp="1"/>
          </p:cNvSpPr>
          <p:nvPr>
            <p:ph type="title"/>
          </p:nvPr>
        </p:nvSpPr>
        <p:spPr/>
        <p:txBody>
          <a:bodyPr rtlCol="0"/>
          <a:p>
            <a:pPr rtl="0"/>
            <a:r>
              <a:rPr lang="pt-BR"/>
              <a:t>LOREM IPSUM DOLOR SIT AMET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298727" y="1469329"/>
            <a:ext cx="5371378" cy="5213519"/>
          </a:xfrm>
          <a:prstGeom prst="rect"/>
        </p:spPr>
      </p:pic>
      <p:sp>
        <p:nvSpPr>
          <p:cNvPr id="1048606" name=""/>
          <p:cNvSpPr txBox="1"/>
          <p:nvPr/>
        </p:nvSpPr>
        <p:spPr>
          <a:xfrm>
            <a:off x="5342254" y="610858"/>
            <a:ext cx="508889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gunta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22" descr="elemento decorativo"/>
          <p:cNvGrpSpPr/>
          <p:nvPr/>
        </p:nvGrpSpPr>
        <p:grpSpPr>
          <a:xfrm>
            <a:off x="0" y="0"/>
            <a:ext cx="4750604" cy="6858000"/>
            <a:chOff x="0" y="0"/>
            <a:chExt cx="4750604" cy="6858000"/>
          </a:xfrm>
        </p:grpSpPr>
        <p:sp>
          <p:nvSpPr>
            <p:cNvPr id="1048582" name="Forma livre: Forma 21"/>
            <p:cNvSpPr/>
            <p:nvPr/>
          </p:nvSpPr>
          <p:spPr>
            <a:xfrm>
              <a:off x="0" y="0"/>
              <a:ext cx="4750604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583" name="Forma livre: Forma 17"/>
            <p:cNvSpPr/>
            <p:nvPr/>
          </p:nvSpPr>
          <p:spPr>
            <a:xfrm>
              <a:off x="1" y="0"/>
              <a:ext cx="3946799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584" name="Forma livre: Forma 15"/>
            <p:cNvSpPr/>
            <p:nvPr/>
          </p:nvSpPr>
          <p:spPr>
            <a:xfrm>
              <a:off x="0" y="0"/>
              <a:ext cx="3723822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585" name="Forma livre: Forma 13"/>
            <p:cNvSpPr/>
            <p:nvPr/>
          </p:nvSpPr>
          <p:spPr>
            <a:xfrm>
              <a:off x="0" y="0"/>
              <a:ext cx="3374007" cy="68580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3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</p:grpSp>
      <p:sp>
        <p:nvSpPr>
          <p:cNvPr id="1048586" name="Título 33"/>
          <p:cNvSpPr>
            <a:spLocks noGrp="1"/>
          </p:cNvSpPr>
          <p:nvPr>
            <p:ph type="title"/>
          </p:nvPr>
        </p:nvSpPr>
        <p:spPr/>
        <p:txBody>
          <a:bodyPr rtlCol="0"/>
          <a:p>
            <a:pPr rtl="0"/>
            <a:r>
              <a:rPr lang="pt-BR"/>
              <a:t>LOREM IPSUM DOLOR SIT AMET</a:t>
            </a:r>
          </a:p>
        </p:txBody>
      </p:sp>
      <p:sp>
        <p:nvSpPr>
          <p:cNvPr id="1048587" name="Espaço Reservado para Texto 34"/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5296662" cy="978408"/>
          </a:xfrm>
        </p:spPr>
        <p:txBody>
          <a:bodyPr rtlCol="0"/>
          <a:p>
            <a:pPr rtl="0"/>
            <a:r>
              <a:rPr lang="pt-BR"/>
              <a:t>Lorem ipsum dolor sit amet, consectetuer adipiscing elit Lorem ipsum dolor sit amet, consectetuer adipiscing elit</a:t>
            </a:r>
          </a:p>
          <a:p>
            <a:pPr rtl="0"/>
            <a:endParaRPr lang="pt-BR"/>
          </a:p>
        </p:txBody>
      </p:sp>
      <p:sp>
        <p:nvSpPr>
          <p:cNvPr id="1048588" name=""/>
          <p:cNvSpPr txBox="1"/>
          <p:nvPr/>
        </p:nvSpPr>
        <p:spPr>
          <a:xfrm>
            <a:off x="5032195" y="349658"/>
            <a:ext cx="4000000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am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ra </a:t>
            </a:r>
            <a:r>
              <a:rPr sz="2800" lang="en-US">
                <a:solidFill>
                  <a:srgbClr val="000000"/>
                </a:solidFill>
              </a:rPr>
              <a:t>aparição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?</a:t>
            </a:r>
            <a:endParaRPr sz="2800" lang="pt-BR">
              <a:solidFill>
                <a:srgbClr val="000000"/>
              </a:solidFill>
            </a:endParaRPr>
          </a:p>
          <a:p>
            <a:endParaRPr sz="2800" lang="pt-BR">
              <a:solidFill>
                <a:srgbClr val="000000"/>
              </a:solidFill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94450" y="2117496"/>
            <a:ext cx="7384501" cy="452838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22" descr="elemento decorativo"/>
          <p:cNvGrpSpPr/>
          <p:nvPr/>
        </p:nvGrpSpPr>
        <p:grpSpPr>
          <a:xfrm>
            <a:off x="0" y="0"/>
            <a:ext cx="4750604" cy="6858000"/>
            <a:chOff x="0" y="0"/>
            <a:chExt cx="4750604" cy="6858000"/>
          </a:xfrm>
        </p:grpSpPr>
        <p:sp>
          <p:nvSpPr>
            <p:cNvPr id="1048592" name="Forma livre: Forma 21"/>
            <p:cNvSpPr/>
            <p:nvPr/>
          </p:nvSpPr>
          <p:spPr>
            <a:xfrm>
              <a:off x="0" y="0"/>
              <a:ext cx="4750604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593" name="Forma livre: Forma 17"/>
            <p:cNvSpPr/>
            <p:nvPr/>
          </p:nvSpPr>
          <p:spPr>
            <a:xfrm>
              <a:off x="1" y="0"/>
              <a:ext cx="3946799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594" name="Forma livre: Forma 15"/>
            <p:cNvSpPr/>
            <p:nvPr/>
          </p:nvSpPr>
          <p:spPr>
            <a:xfrm>
              <a:off x="0" y="0"/>
              <a:ext cx="3723822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595" name="Forma livre: Forma 13"/>
            <p:cNvSpPr/>
            <p:nvPr/>
          </p:nvSpPr>
          <p:spPr>
            <a:xfrm>
              <a:off x="0" y="0"/>
              <a:ext cx="3374007" cy="68580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3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</p:grpSp>
      <p:sp>
        <p:nvSpPr>
          <p:cNvPr id="1048596" name="Título 33"/>
          <p:cNvSpPr>
            <a:spLocks noGrp="1"/>
          </p:cNvSpPr>
          <p:nvPr>
            <p:ph type="title"/>
          </p:nvPr>
        </p:nvSpPr>
        <p:spPr/>
        <p:txBody>
          <a:bodyPr rtlCol="0"/>
          <a:p>
            <a:pPr rtl="0"/>
            <a:r>
              <a:rPr dirty="0" lang="pt-BR" smtClean="0"/>
              <a:t>IDOSO X SEXO</a:t>
            </a:r>
            <a:endParaRPr dirty="0" lang="pt-BR"/>
          </a:p>
        </p:txBody>
      </p:sp>
      <p:sp>
        <p:nvSpPr>
          <p:cNvPr id="1048597" name="Espaço Reservado para Texto 34"/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5296662" cy="978408"/>
          </a:xfrm>
        </p:spPr>
        <p:txBody>
          <a:bodyPr rtlCol="0"/>
          <a:p>
            <a:pPr rtl="0"/>
            <a:r>
              <a:rPr lang="pt-BR"/>
              <a:t>Lorem ipsum dolor sit amet, consectetuer adipiscing elit Lorem ipsum dolor sit amet, consectetuer adipiscing elit</a:t>
            </a:r>
          </a:p>
          <a:p>
            <a:pPr rtl="0"/>
            <a:endParaRPr lang="pt-BR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90288" y="2619062"/>
            <a:ext cx="6579536" cy="4238938"/>
          </a:xfrm>
          <a:prstGeom prst="rect"/>
        </p:spPr>
      </p:pic>
      <p:sp>
        <p:nvSpPr>
          <p:cNvPr id="1048791" name=""/>
          <p:cNvSpPr txBox="1"/>
          <p:nvPr/>
        </p:nvSpPr>
        <p:spPr>
          <a:xfrm>
            <a:off x="5238619" y="584522"/>
            <a:ext cx="4000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altLang="en-US" sz="2800" lang="pt-BR">
                <a:solidFill>
                  <a:srgbClr val="000000"/>
                </a:solidFill>
              </a:rPr>
              <a:t>ódio </a:t>
            </a:r>
            <a:r>
              <a:rPr altLang="en-US" sz="2800" lang="en-US">
                <a:solidFill>
                  <a:srgbClr val="000000"/>
                </a:solidFill>
              </a:rPr>
              <a:t>4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2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ada</a:t>
            </a:r>
            <a:r>
              <a:rPr altLang="en-US" sz="2800" lang="en-US">
                <a:solidFill>
                  <a:srgbClr val="000000"/>
                </a:solidFill>
              </a:rPr>
              <a:t>?</a:t>
            </a:r>
            <a:endParaRPr sz="2800"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tângulo 13" descr="elemento decorativo"/>
          <p:cNvSpPr/>
          <p:nvPr/>
        </p:nvSpPr>
        <p:spPr>
          <a:xfrm>
            <a:off x="0" y="6355760"/>
            <a:ext cx="12192000" cy="91440"/>
          </a:xfrm>
          <a:prstGeom prst="rect"/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lang="pt-BR" noProof="1"/>
          </a:p>
        </p:txBody>
      </p:sp>
      <p:sp>
        <p:nvSpPr>
          <p:cNvPr id="1048621" name="Oval 14" descr="elemento decorativo"/>
          <p:cNvSpPr/>
          <p:nvPr/>
        </p:nvSpPr>
        <p:spPr>
          <a:xfrm>
            <a:off x="11091210" y="6086479"/>
            <a:ext cx="600974" cy="600974"/>
          </a:xfrm>
          <a:prstGeom prst="ellipse"/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lang="pt-BR" noProof="1"/>
          </a:p>
        </p:txBody>
      </p:sp>
      <p:sp>
        <p:nvSpPr>
          <p:cNvPr id="1048625" name="Espaço Reservado para Conteúdo 4"/>
          <p:cNvSpPr>
            <a:spLocks noGrp="1"/>
          </p:cNvSpPr>
          <p:nvPr>
            <p:ph sz="quarter" idx="14"/>
          </p:nvPr>
        </p:nvSpPr>
        <p:spPr>
          <a:xfrm>
            <a:off x="4017056" y="-753912"/>
            <a:ext cx="4157887" cy="3499486"/>
          </a:xfrm>
        </p:spPr>
        <p:txBody>
          <a:bodyPr/>
          <a:p>
            <a:r>
              <a:rPr lang="en-US"/>
              <a:t>Q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s 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sódios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am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r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al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9</a:t>
            </a:r>
            <a:r>
              <a:rPr lang="en-US"/>
              <a:t>?</a:t>
            </a:r>
            <a:endParaRPr lang="pt-BR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72090" y="2186538"/>
            <a:ext cx="10257858" cy="3554822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198594" y="-603746"/>
            <a:ext cx="2141370" cy="217588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10" descr="elemento decorativo"/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48640" name="Paralelogramo 9"/>
            <p:cNvSpPr/>
            <p:nvPr/>
          </p:nvSpPr>
          <p:spPr>
            <a:xfrm>
              <a:off x="2618099" y="0"/>
              <a:ext cx="6596788" cy="6858000"/>
            </a:xfrm>
            <a:prstGeom prst="parallelogram"/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641" name="Paralelogramo 8"/>
            <p:cNvSpPr/>
            <p:nvPr/>
          </p:nvSpPr>
          <p:spPr>
            <a:xfrm>
              <a:off x="2340861" y="0"/>
              <a:ext cx="6596788" cy="6858000"/>
            </a:xfrm>
            <a:prstGeom prst="parallelogram"/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  <p:sp>
          <p:nvSpPr>
            <p:cNvPr id="1048642" name="Paralelogramo 21"/>
            <p:cNvSpPr/>
            <p:nvPr/>
          </p:nvSpPr>
          <p:spPr>
            <a:xfrm>
              <a:off x="1826589" y="0"/>
              <a:ext cx="6596788" cy="6858000"/>
            </a:xfrm>
            <a:prstGeom prst="parallelogram"/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rtl="0"/>
              <a:endParaRPr lang="pt-BR"/>
            </a:p>
          </p:txBody>
        </p:sp>
      </p:grpSp>
      <p:sp>
        <p:nvSpPr>
          <p:cNvPr id="1048643" name="Retângulo 13" descr="elemento decorativo"/>
          <p:cNvSpPr/>
          <p:nvPr/>
        </p:nvSpPr>
        <p:spPr>
          <a:xfrm>
            <a:off x="0" y="6355760"/>
            <a:ext cx="12192000" cy="91440"/>
          </a:xfrm>
          <a:prstGeom prst="rect"/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lang="pt-BR"/>
          </a:p>
        </p:txBody>
      </p:sp>
      <p:sp>
        <p:nvSpPr>
          <p:cNvPr id="1048644" name="Oval 14" descr="elemento decorativo"/>
          <p:cNvSpPr/>
          <p:nvPr/>
        </p:nvSpPr>
        <p:spPr>
          <a:xfrm>
            <a:off x="11091210" y="6086479"/>
            <a:ext cx="600974" cy="600974"/>
          </a:xfrm>
          <a:prstGeom prst="ellipse"/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lang="pt-BR"/>
          </a:p>
        </p:txBody>
      </p:sp>
      <p:sp>
        <p:nvSpPr>
          <p:cNvPr id="1048792" name=""/>
          <p:cNvSpPr txBox="1"/>
          <p:nvPr/>
        </p:nvSpPr>
        <p:spPr>
          <a:xfrm>
            <a:off x="975167" y="404985"/>
            <a:ext cx="873174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nagens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orada</a:t>
            </a:r>
            <a:r>
              <a:rPr sz="2800" lang="en-US">
                <a:solidFill>
                  <a:srgbClr val="000000"/>
                </a:solidFill>
              </a:rPr>
              <a:t>?</a:t>
            </a:r>
            <a:endParaRPr sz="2800" lang="pt-BR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6769" y="1320513"/>
            <a:ext cx="9897375" cy="480448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0086828" y="-682360"/>
            <a:ext cx="4296557" cy="783411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tângulo 13" descr="elemento decorativo"/>
          <p:cNvSpPr/>
          <p:nvPr/>
        </p:nvSpPr>
        <p:spPr>
          <a:xfrm>
            <a:off x="0" y="6355760"/>
            <a:ext cx="12192000" cy="9144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lang="pt-BR"/>
          </a:p>
        </p:txBody>
      </p:sp>
      <p:sp>
        <p:nvSpPr>
          <p:cNvPr id="1048678" name="Oval 14" descr="elemento decorativo"/>
          <p:cNvSpPr/>
          <p:nvPr/>
        </p:nvSpPr>
        <p:spPr>
          <a:xfrm>
            <a:off x="11091210" y="6086479"/>
            <a:ext cx="600974" cy="600974"/>
          </a:xfrm>
          <a:prstGeom prst="ellipse"/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lang="pt-BR"/>
          </a:p>
        </p:txBody>
      </p:sp>
      <p:sp>
        <p:nvSpPr>
          <p:cNvPr id="1048793" name=""/>
          <p:cNvSpPr txBox="1"/>
          <p:nvPr/>
        </p:nvSpPr>
        <p:spPr>
          <a:xfrm>
            <a:off x="4096000" y="0"/>
            <a:ext cx="4000000" cy="1348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sonagens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ecem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episódio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rada</a:t>
            </a:r>
            <a:r>
              <a:rPr sz="2800" lang="en-US">
                <a:solidFill>
                  <a:srgbClr val="000000"/>
                </a:solidFill>
              </a:rPr>
              <a:t>?</a:t>
            </a:r>
            <a:endParaRPr sz="2800" lang="pt-BR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70566"/>
            <a:ext cx="12192000" cy="310271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SFT_04_Education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Tema do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4148EB-7DAD-48FA-A275-D42F48043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 g(10)</dc:creator>
  <dcterms:created xsi:type="dcterms:W3CDTF">2022-12-08T06:07:02Z</dcterms:created>
  <dcterms:modified xsi:type="dcterms:W3CDTF">2023-02-04T00:16:38Z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ICV">
    <vt:lpwstr>d8f82bfb219b49cda77d241ba13374e2</vt:lpwstr>
  </property>
</Properties>
</file>