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3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2.png" /><Relationship Id="rId4" Type="http://schemas.openxmlformats.org/officeDocument/2006/relationships/image" Target="../media/image11.png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752A3-C031-43A5-B0A7-7D08B583A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Segunda Avaliação </a:t>
            </a:r>
            <a:br>
              <a:rPr lang="pt-BR" dirty="0"/>
            </a:br>
            <a:r>
              <a:rPr lang="pt-BR" dirty="0"/>
              <a:t>2° Semestre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9DD7BA-4A67-4C38-A6B3-74D64FB304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Aplicativo Gestão Financeira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E80DE7D-E39D-4CA6-A3E0-BF8D7969E63E}"/>
              </a:ext>
            </a:extLst>
          </p:cNvPr>
          <p:cNvSpPr txBox="1">
            <a:spLocks/>
          </p:cNvSpPr>
          <p:nvPr/>
        </p:nvSpPr>
        <p:spPr>
          <a:xfrm>
            <a:off x="6834400" y="3616267"/>
            <a:ext cx="5357600" cy="3241733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Integrantes:</a:t>
            </a:r>
          </a:p>
          <a:p>
            <a:r>
              <a:rPr lang="pt-BR" sz="1400" dirty="0">
                <a:solidFill>
                  <a:schemeClr val="bg1"/>
                </a:solidFill>
              </a:rPr>
              <a:t>Lorran Camilo – 200011726</a:t>
            </a:r>
          </a:p>
          <a:p>
            <a:r>
              <a:rPr lang="pt-BR" sz="1400" dirty="0">
                <a:solidFill>
                  <a:schemeClr val="bg1"/>
                </a:solidFill>
              </a:rPr>
              <a:t>Lucas Anacleto – 200012992</a:t>
            </a:r>
          </a:p>
          <a:p>
            <a:r>
              <a:rPr lang="pt-BR" sz="1400" dirty="0">
                <a:solidFill>
                  <a:schemeClr val="bg1"/>
                </a:solidFill>
              </a:rPr>
              <a:t>Matheus H. Silva – 200015032</a:t>
            </a:r>
          </a:p>
          <a:p>
            <a:r>
              <a:rPr lang="pt-BR" sz="1400" dirty="0">
                <a:solidFill>
                  <a:schemeClr val="bg1"/>
                </a:solidFill>
              </a:rPr>
              <a:t>Pablo Silva – 200012577</a:t>
            </a:r>
          </a:p>
          <a:p>
            <a:r>
              <a:rPr lang="pt-BR" sz="1400" dirty="0">
                <a:solidFill>
                  <a:schemeClr val="bg1"/>
                </a:solidFill>
              </a:rPr>
              <a:t>Rafael O. Martins - 200012993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0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06F1B-2175-444A-A740-A416F0B1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6C07FF-281B-4176-9622-E72E4F02E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RF01 – Cadastro do Usuário – O sistema deve permitir o cadastro do usuário  </a:t>
            </a:r>
          </a:p>
          <a:p>
            <a:r>
              <a:rPr lang="pt-BR" dirty="0"/>
              <a:t>RF02 – Atualizar Usuário – O sistema deve permitir o usuário cadastrado atualize os seus dados</a:t>
            </a:r>
          </a:p>
          <a:p>
            <a:r>
              <a:rPr lang="pt-BR" dirty="0"/>
              <a:t>RF03 – Excluir Usuário – O sistema deve permitir a exclusão de um usuário</a:t>
            </a:r>
          </a:p>
          <a:p>
            <a:r>
              <a:rPr lang="pt-BR" dirty="0"/>
              <a:t>RF04 – Adicionar, Atualizar e Excluir Receitas – O sistema deve permitir que o usuário adicione, atualize e exclua as receitas </a:t>
            </a:r>
          </a:p>
          <a:p>
            <a:r>
              <a:rPr lang="pt-BR" dirty="0"/>
              <a:t>RF05 – Adicionar, Atualizar e Excluir Despesas – O sistema deve permitir que o usuário adicione, atualize e exclua as despesas</a:t>
            </a:r>
          </a:p>
          <a:p>
            <a:r>
              <a:rPr lang="pt-BR" dirty="0"/>
              <a:t>RF06 – Gerar e exibir gráficos – O sistema deve gerar e exibir gráficos de despesas e receitas </a:t>
            </a:r>
          </a:p>
        </p:txBody>
      </p:sp>
    </p:spTree>
    <p:extLst>
      <p:ext uri="{BB962C8B-B14F-4D97-AF65-F5344CB8AC3E}">
        <p14:creationId xmlns:p14="http://schemas.microsoft.com/office/powerpoint/2010/main" val="134055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9E970-BC3F-4293-9960-33F75345F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7D0D29-AEBC-45AB-B558-BD7E20045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RNF01 – O sistema deve fornecer meios para realização de um backup em um servidor próprio</a:t>
            </a:r>
          </a:p>
          <a:p>
            <a:r>
              <a:rPr lang="pt-BR" dirty="0"/>
              <a:t>RNF02 – O sistema deve respeitar o tempo máximo de 90 segundos durante o processamento</a:t>
            </a:r>
          </a:p>
          <a:p>
            <a:r>
              <a:rPr lang="pt-BR" dirty="0"/>
              <a:t>RNF03 – O sistema deve ser multiplataforma - Windows, Android e IOS</a:t>
            </a:r>
          </a:p>
          <a:p>
            <a:r>
              <a:rPr lang="pt-BR" dirty="0"/>
              <a:t>RNF04 – O desenvolvimento deve ser em Java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103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C9863-417E-4064-91E1-797734AF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Casos de Uso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4318F07-0B1F-4CB8-8C6C-2AA4DF6E1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4773" y="1885285"/>
            <a:ext cx="5552399" cy="4705424"/>
          </a:xfrm>
        </p:spPr>
      </p:pic>
    </p:spTree>
    <p:extLst>
      <p:ext uri="{BB962C8B-B14F-4D97-AF65-F5344CB8AC3E}">
        <p14:creationId xmlns:p14="http://schemas.microsoft.com/office/powerpoint/2010/main" val="173093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032BE-5FB9-4F8E-B666-35B331C84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Gestão Ágil de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4E12BB-8CE3-4244-B80E-FD70CD31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https://trello.com/b/NNJD53my/aplicativo-gestfin</a:t>
            </a:r>
          </a:p>
        </p:txBody>
      </p:sp>
    </p:spTree>
    <p:extLst>
      <p:ext uri="{BB962C8B-B14F-4D97-AF65-F5344CB8AC3E}">
        <p14:creationId xmlns:p14="http://schemas.microsoft.com/office/powerpoint/2010/main" val="1704684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8BB66-8F52-4DF5-A83B-3417F72E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3309" y="2890385"/>
            <a:ext cx="4583892" cy="1077229"/>
          </a:xfrm>
        </p:spPr>
        <p:txBody>
          <a:bodyPr/>
          <a:lstStyle/>
          <a:p>
            <a:r>
              <a:rPr lang="pt-BR" dirty="0"/>
              <a:t>Diagrama de Máquina de Estado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C2C2ED0-2B80-450E-B001-4903B156C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002" y="347897"/>
            <a:ext cx="5096307" cy="6162203"/>
          </a:xfrm>
        </p:spPr>
      </p:pic>
    </p:spTree>
    <p:extLst>
      <p:ext uri="{BB962C8B-B14F-4D97-AF65-F5344CB8AC3E}">
        <p14:creationId xmlns:p14="http://schemas.microsoft.com/office/powerpoint/2010/main" val="2762052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066C1-3329-4593-98FD-CA4FB8DF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 do Aplicativo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F73570C-D9D1-43EF-8F03-399E112C7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620" y="1411078"/>
            <a:ext cx="2130373" cy="4638866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2687C26-3E4C-4820-9F1A-09365A694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353" y="1411078"/>
            <a:ext cx="2143858" cy="463886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A733461-579E-455D-9608-87789E735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5571" y="1411078"/>
            <a:ext cx="2148137" cy="4638866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3A430F8-5F9C-4431-8419-D75EC886C1C0}"/>
              </a:ext>
            </a:extLst>
          </p:cNvPr>
          <p:cNvSpPr txBox="1">
            <a:spLocks/>
          </p:cNvSpPr>
          <p:nvPr/>
        </p:nvSpPr>
        <p:spPr>
          <a:xfrm>
            <a:off x="1546620" y="6049944"/>
            <a:ext cx="2143858" cy="436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6160" indent="0" algn="ctr">
              <a:buNone/>
            </a:pPr>
            <a:r>
              <a:rPr lang="pt-BR" dirty="0"/>
              <a:t>Login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DA327D7-17F1-434D-A3D4-6E9F3A0E6433}"/>
              </a:ext>
            </a:extLst>
          </p:cNvPr>
          <p:cNvSpPr txBox="1">
            <a:spLocks/>
          </p:cNvSpPr>
          <p:nvPr/>
        </p:nvSpPr>
        <p:spPr>
          <a:xfrm>
            <a:off x="5132838" y="6049944"/>
            <a:ext cx="2143858" cy="436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6160" indent="0" algn="ctr">
              <a:buNone/>
            </a:pPr>
            <a:r>
              <a:rPr lang="pt-BR" dirty="0"/>
              <a:t>Cadastro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E988D5D-DAD6-4F88-B1AB-7763357A819B}"/>
              </a:ext>
            </a:extLst>
          </p:cNvPr>
          <p:cNvSpPr txBox="1">
            <a:spLocks/>
          </p:cNvSpPr>
          <p:nvPr/>
        </p:nvSpPr>
        <p:spPr>
          <a:xfrm>
            <a:off x="8692086" y="6049943"/>
            <a:ext cx="2143858" cy="436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6160" indent="0" algn="ctr">
              <a:buNone/>
            </a:pPr>
            <a:r>
              <a:rPr lang="pt-BR" dirty="0"/>
              <a:t>Verificação</a:t>
            </a:r>
          </a:p>
        </p:txBody>
      </p:sp>
    </p:spTree>
    <p:extLst>
      <p:ext uri="{BB962C8B-B14F-4D97-AF65-F5344CB8AC3E}">
        <p14:creationId xmlns:p14="http://schemas.microsoft.com/office/powerpoint/2010/main" val="61487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066C1-3329-4593-98FD-CA4FB8DF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 do Aplicativo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F73570C-D9D1-43EF-8F03-399E112C7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219002" y="1430259"/>
            <a:ext cx="2130373" cy="4600504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2687C26-3E4C-4820-9F1A-09365A6945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0843" y="1387404"/>
            <a:ext cx="2134617" cy="463886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A733461-579E-455D-9608-87789E7358A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406928" y="1387404"/>
            <a:ext cx="2139595" cy="4638866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3A430F8-5F9C-4431-8419-D75EC886C1C0}"/>
              </a:ext>
            </a:extLst>
          </p:cNvPr>
          <p:cNvSpPr txBox="1">
            <a:spLocks/>
          </p:cNvSpPr>
          <p:nvPr/>
        </p:nvSpPr>
        <p:spPr>
          <a:xfrm>
            <a:off x="1219002" y="6026270"/>
            <a:ext cx="2100800" cy="436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6160" indent="0" algn="ctr">
              <a:buNone/>
            </a:pPr>
            <a:r>
              <a:rPr lang="pt-BR" dirty="0"/>
              <a:t>Recuperar senha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DA327D7-17F1-434D-A3D4-6E9F3A0E6433}"/>
              </a:ext>
            </a:extLst>
          </p:cNvPr>
          <p:cNvSpPr txBox="1">
            <a:spLocks/>
          </p:cNvSpPr>
          <p:nvPr/>
        </p:nvSpPr>
        <p:spPr>
          <a:xfrm>
            <a:off x="3823076" y="6017741"/>
            <a:ext cx="2122384" cy="436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6160" indent="0" algn="ctr">
              <a:buNone/>
            </a:pPr>
            <a:r>
              <a:rPr lang="pt-BR" dirty="0"/>
              <a:t>Transações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13B4C44-4275-4C39-AC5C-2421353A63F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007991" y="1378875"/>
            <a:ext cx="2130373" cy="4638866"/>
          </a:xfrm>
          <a:prstGeom prst="rect">
            <a:avLst/>
          </a:prstGeom>
        </p:spPr>
      </p:pic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B812A2E5-E016-42D5-9EAF-88F8DBF60F75}"/>
              </a:ext>
            </a:extLst>
          </p:cNvPr>
          <p:cNvSpPr txBox="1">
            <a:spLocks/>
          </p:cNvSpPr>
          <p:nvPr/>
        </p:nvSpPr>
        <p:spPr>
          <a:xfrm>
            <a:off x="6406928" y="6026270"/>
            <a:ext cx="2122384" cy="436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6160" indent="0" algn="ctr">
              <a:buNone/>
            </a:pPr>
            <a:r>
              <a:rPr lang="pt-BR" dirty="0"/>
              <a:t>Gráfico 01</a:t>
            </a:r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EE5433FD-6012-46A1-AC0C-46FEE01DC123}"/>
              </a:ext>
            </a:extLst>
          </p:cNvPr>
          <p:cNvSpPr txBox="1">
            <a:spLocks/>
          </p:cNvSpPr>
          <p:nvPr/>
        </p:nvSpPr>
        <p:spPr>
          <a:xfrm>
            <a:off x="9020966" y="6017740"/>
            <a:ext cx="2117398" cy="436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6160" indent="0" algn="ctr">
              <a:buNone/>
            </a:pPr>
            <a:r>
              <a:rPr lang="pt-BR" dirty="0"/>
              <a:t>Gráfico 02</a:t>
            </a:r>
          </a:p>
        </p:txBody>
      </p:sp>
    </p:spTree>
    <p:extLst>
      <p:ext uri="{BB962C8B-B14F-4D97-AF65-F5344CB8AC3E}">
        <p14:creationId xmlns:p14="http://schemas.microsoft.com/office/powerpoint/2010/main" val="2127641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4F27F-AE39-4747-A537-CFF094FB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Teste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CB5FBF-2670-463A-AA7E-DA0D5BDB3C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6160" indent="0">
              <a:buNone/>
            </a:pPr>
            <a:r>
              <a:rPr lang="pt-BR" dirty="0"/>
              <a:t>Os passos são necessários para descrever todas as ações que o analista deve seguir durante a execução para chegar ao resultado esperado. Devendo iniciar com um verbo infinitivo (acessar, preencher, clicar, verificar) ou imperativo (acesse, preencha, clique, verifique). Exemplos:</a:t>
            </a:r>
          </a:p>
          <a:p>
            <a:r>
              <a:rPr lang="pt-BR" dirty="0"/>
              <a:t>Verificar se a edição foi salva no banco de dados</a:t>
            </a:r>
          </a:p>
          <a:p>
            <a:r>
              <a:rPr lang="pt-BR" dirty="0"/>
              <a:t>Preencha os campos do cadastro</a:t>
            </a:r>
          </a:p>
          <a:p>
            <a:r>
              <a:rPr lang="pt-BR" dirty="0"/>
              <a:t>Resultados Esperados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E115A0-F407-4AB0-B3C3-EE209B91E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6160" indent="0">
              <a:buNone/>
            </a:pPr>
            <a:r>
              <a:rPr lang="pt-BR" dirty="0"/>
              <a:t>Descrever o comportamento esperado do sistema após executar os passos detalhados. Informar os verbos no presente (valida, apresenta, recupera, retorna). Evitar frases como “O sistema deve retornar a mensagem…”, prefira usar “O sistema retorna a mensagem…” para não deixar nenhuma dúvida do resultado esperado. Exemplos:</a:t>
            </a:r>
          </a:p>
          <a:p>
            <a:pPr marL="6160" indent="0">
              <a:buNone/>
            </a:pPr>
            <a:endParaRPr lang="pt-BR" dirty="0"/>
          </a:p>
          <a:p>
            <a:r>
              <a:rPr lang="pt-BR" dirty="0"/>
              <a:t>Sistema apresenta a tela de edição com os campos preenchidos.</a:t>
            </a:r>
          </a:p>
          <a:p>
            <a:r>
              <a:rPr lang="pt-BR" dirty="0"/>
              <a:t>A ordem é enviada e executada com o preço informado.</a:t>
            </a:r>
          </a:p>
          <a:p>
            <a:r>
              <a:rPr lang="pt-BR" dirty="0"/>
              <a:t>O cadastro é salvo no banco de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5496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46</TotalTime>
  <Words>401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Madison</vt:lpstr>
      <vt:lpstr>Segunda Avaliação  2° Semestre</vt:lpstr>
      <vt:lpstr>Requisitos Funcionais</vt:lpstr>
      <vt:lpstr>Requisitos Não Funcionais</vt:lpstr>
      <vt:lpstr>Diagrama de Casos de Uso</vt:lpstr>
      <vt:lpstr>Gestão Ágil de Projeto</vt:lpstr>
      <vt:lpstr>Diagrama de Máquina de Estado</vt:lpstr>
      <vt:lpstr>Interfaces do Aplicativo</vt:lpstr>
      <vt:lpstr>Interfaces do Aplicativo</vt:lpstr>
      <vt:lpstr>Plano De Teste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Segunda Avaliação  2° Semestre</dc:title>
  <dc:creator>Lorran Prado Camilo</dc:creator>
  <cp:lastModifiedBy>Lorran Camilo</cp:lastModifiedBy>
  <cp:revision>3</cp:revision>
  <dcterms:created xsi:type="dcterms:W3CDTF">2022-11-27T13:12:44Z</dcterms:created>
  <dcterms:modified xsi:type="dcterms:W3CDTF">2022-11-28T22:27:43Z</dcterms:modified>
</cp:coreProperties>
</file>