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383254" y="2060115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8646" y="309675"/>
            <a:ext cx="11787477" cy="5702760"/>
            <a:chOff x="0" y="0"/>
            <a:chExt cx="15716636" cy="760368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15716636" cy="3423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71"/>
                </a:lnSpc>
              </a:pPr>
              <a:r>
                <a:rPr lang="en-US" sz="8982" spc="-269">
                  <a:solidFill>
                    <a:srgbClr val="FFFFFF"/>
                  </a:solidFill>
                  <a:latin typeface="HK Grotesk Bold"/>
                </a:rPr>
                <a:t>PROJETO INTEGRADOR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42784"/>
              <a:ext cx="8814874" cy="34608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13"/>
                </a:lnSpc>
              </a:pPr>
              <a:r>
                <a:rPr lang="en-US" sz="4786">
                  <a:solidFill>
                    <a:srgbClr val="CF4CD1"/>
                  </a:solidFill>
                  <a:latin typeface="HK Grotesk Light"/>
                </a:rPr>
                <a:t>ALINE MENTZ</a:t>
              </a:r>
            </a:p>
            <a:p>
              <a:pPr>
                <a:lnSpc>
                  <a:spcPts val="5313"/>
                </a:lnSpc>
              </a:pPr>
            </a:p>
            <a:p>
              <a:pPr>
                <a:lnSpc>
                  <a:spcPts val="4883"/>
                </a:lnSpc>
              </a:pPr>
              <a:r>
                <a:rPr lang="en-US" sz="4399">
                  <a:solidFill>
                    <a:srgbClr val="CF4CD1"/>
                  </a:solidFill>
                  <a:latin typeface="HK Grotesk Light"/>
                </a:rPr>
                <a:t>MATHEUS HENRIQUE CAETANO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39435" y="3066467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3" y="0"/>
                </a:lnTo>
                <a:lnTo>
                  <a:pt x="2207913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97113" y="971550"/>
            <a:ext cx="8462187" cy="278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CF4CD1"/>
                </a:solidFill>
                <a:latin typeface="Open Sans Bold"/>
              </a:rPr>
              <a:t>Gerenciamento de Perfil: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Os prestadores de serviços podem atualizar seu perfil, adicionar fotos, adicionar novas habilidades, etc.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94212" y="6125699"/>
            <a:ext cx="10333994" cy="278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CF4CD1"/>
                </a:solidFill>
                <a:latin typeface="Open Sans Bold"/>
              </a:rPr>
              <a:t>Classificação e Recomendações: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Recomendação de prestadores de serviços com base nas preferências passadas dos clientes e nas avaliações.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9821" y="2603204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3" y="0"/>
                </a:lnTo>
                <a:lnTo>
                  <a:pt x="2207913" y="1633856"/>
                </a:lnTo>
                <a:lnTo>
                  <a:pt x="0" y="1633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971550"/>
            <a:ext cx="8672080" cy="264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F4CD1"/>
                </a:solidFill>
                <a:latin typeface="Open Sans Bold"/>
              </a:rPr>
              <a:t>Avaliação de Qualidade: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Um sistema de verificação de qualidade para garantir que os prestadores de serviços atendam a certos padrões de qualidade.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8887" y="5807538"/>
            <a:ext cx="9575748" cy="264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F4CD1"/>
                </a:solidFill>
                <a:latin typeface="Open Sans Bold"/>
              </a:rPr>
              <a:t>Segurança e Privacidade: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Implementação de medidas de segurança robustas para proteger informações pessoais e transações financeiras.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65722">
            <a:off x="8278664" y="1418223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43521" y="882608"/>
            <a:ext cx="5729059" cy="278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CF4CD1"/>
                </a:solidFill>
                <a:latin typeface="Open Sans Bold"/>
              </a:rPr>
              <a:t>Marketing e Promoções: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Oferta de promoções para atrair clientes e incentivar o uso do aplicativo.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8917" y="4057657"/>
            <a:ext cx="7234816" cy="22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CF4CD1"/>
                </a:solidFill>
                <a:latin typeface="Open Sans Bold"/>
              </a:rPr>
              <a:t>Compatibilidade com Plataformas: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Versões para dispositivos Android, iOS e Web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82620" y="5770369"/>
            <a:ext cx="8356134" cy="278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CF4CD1"/>
                </a:solidFill>
                <a:latin typeface="Open Sans Bold"/>
              </a:rPr>
              <a:t>Análises e Estatísticas: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Coleta dados sobre o uso do aplicativo para melhorar a experiência do usuário e o desempenho do aplicativo.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7130219">
            <a:off x="5926623" y="7080292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3" y="0"/>
                </a:lnTo>
                <a:lnTo>
                  <a:pt x="2207913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1246" y="4034899"/>
            <a:ext cx="7234816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CF4CD1"/>
                </a:solidFill>
                <a:latin typeface="Open Sans Bold"/>
              </a:rPr>
              <a:t>OBRIGADA!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7582" y="0"/>
            <a:ext cx="5183413" cy="10287000"/>
          </a:xfrm>
          <a:custGeom>
            <a:avLst/>
            <a:gdLst/>
            <a:ahLst/>
            <a:cxnLst/>
            <a:rect r="r" b="b" t="t" l="l"/>
            <a:pathLst>
              <a:path h="10287000" w="5183413">
                <a:moveTo>
                  <a:pt x="0" y="0"/>
                </a:moveTo>
                <a:lnTo>
                  <a:pt x="5183414" y="0"/>
                </a:lnTo>
                <a:lnTo>
                  <a:pt x="51834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33" t="0" r="-72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115697">
            <a:off x="12094142" y="5345669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93329" y="4903924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3" y="0"/>
                </a:lnTo>
                <a:lnTo>
                  <a:pt x="2207913" y="1633856"/>
                </a:lnTo>
                <a:lnTo>
                  <a:pt x="0" y="1633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202068" y="971550"/>
            <a:ext cx="5057232" cy="318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Aplicativo "</a:t>
            </a:r>
            <a:r>
              <a:rPr lang="en-US" sz="3000">
                <a:solidFill>
                  <a:srgbClr val="CF4CD1"/>
                </a:solidFill>
                <a:latin typeface="Open Sans Bold"/>
              </a:rPr>
              <a:t>Help</a:t>
            </a:r>
            <a:r>
              <a:rPr lang="en-US" sz="3000">
                <a:solidFill>
                  <a:srgbClr val="FFFFFF"/>
                </a:solidFill>
                <a:latin typeface="Open Sans Bold"/>
              </a:rPr>
              <a:t>"  tem como objetivo auxiliar na busca de profissionais prestadores de serviços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por data e hora  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63906"/>
            <a:ext cx="5057232" cy="264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Auxiliar os profissionais prestadores de serviços em busca de uma renda extra 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14292" y="-75160"/>
            <a:ext cx="5618302" cy="10437319"/>
          </a:xfrm>
          <a:custGeom>
            <a:avLst/>
            <a:gdLst/>
            <a:ahLst/>
            <a:cxnLst/>
            <a:rect r="r" b="b" t="t" l="l"/>
            <a:pathLst>
              <a:path h="10437319" w="5618302">
                <a:moveTo>
                  <a:pt x="0" y="0"/>
                </a:moveTo>
                <a:lnTo>
                  <a:pt x="5618302" y="0"/>
                </a:lnTo>
                <a:lnTo>
                  <a:pt x="5618302" y="10437320"/>
                </a:lnTo>
                <a:lnTo>
                  <a:pt x="0" y="1043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93" t="0" r="-29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71263" y="3119784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969" y="5086350"/>
            <a:ext cx="8493323" cy="306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 strike="noStrike" u="none">
                <a:solidFill>
                  <a:srgbClr val="CF4CD1"/>
                </a:solidFill>
                <a:latin typeface="Open Sans Bold"/>
              </a:rPr>
              <a:t>Cadastro de Usuário:</a:t>
            </a:r>
          </a:p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 strike="noStrike" u="none">
                <a:solidFill>
                  <a:srgbClr val="FFFFFF"/>
                </a:solidFill>
                <a:latin typeface="Open Sans Bold"/>
              </a:rPr>
              <a:t>Os usuários podem se cadastrar como </a:t>
            </a:r>
          </a:p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 strike="noStrike" u="none">
                <a:solidFill>
                  <a:srgbClr val="FFFFFF"/>
                </a:solidFill>
                <a:latin typeface="Open Sans Bold"/>
              </a:rPr>
              <a:t>clientes ou prestadores de serviços.</a:t>
            </a:r>
          </a:p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 strike="noStrike" u="none">
                <a:solidFill>
                  <a:srgbClr val="FFFFFF"/>
                </a:solidFill>
                <a:latin typeface="Open Sans Bold"/>
              </a:rPr>
              <a:t>O cadastro deve incluir informações pessoais, </a:t>
            </a:r>
          </a:p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 strike="noStrike" u="none">
                <a:solidFill>
                  <a:srgbClr val="FFFFFF"/>
                </a:solidFill>
                <a:latin typeface="Open Sans Bold"/>
              </a:rPr>
              <a:t>habilidades, experiência e disponibilidade.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8958" y="0"/>
            <a:ext cx="5102207" cy="10287000"/>
          </a:xfrm>
          <a:custGeom>
            <a:avLst/>
            <a:gdLst/>
            <a:ahLst/>
            <a:cxnLst/>
            <a:rect r="r" b="b" t="t" l="l"/>
            <a:pathLst>
              <a:path h="10287000" w="5102207">
                <a:moveTo>
                  <a:pt x="0" y="0"/>
                </a:moveTo>
                <a:lnTo>
                  <a:pt x="5102207" y="0"/>
                </a:lnTo>
                <a:lnTo>
                  <a:pt x="51022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21" t="0" r="-70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73694" y="1834317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0939" y="4392244"/>
            <a:ext cx="4214727" cy="204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 strike="noStrike" u="none">
                <a:solidFill>
                  <a:srgbClr val="FFFFFF"/>
                </a:solidFill>
                <a:latin typeface="Open Sans Bold"/>
              </a:rPr>
              <a:t>Os clientes podem pesquisar prestadores com base na localização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98263" y="0"/>
            <a:ext cx="5174350" cy="10287000"/>
          </a:xfrm>
          <a:custGeom>
            <a:avLst/>
            <a:gdLst/>
            <a:ahLst/>
            <a:cxnLst/>
            <a:rect r="r" b="b" t="t" l="l"/>
            <a:pathLst>
              <a:path h="10287000" w="5174350">
                <a:moveTo>
                  <a:pt x="0" y="0"/>
                </a:moveTo>
                <a:lnTo>
                  <a:pt x="5174351" y="0"/>
                </a:lnTo>
                <a:lnTo>
                  <a:pt x="51743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42" t="0" r="-737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51375" y="1966884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839055"/>
            <a:ext cx="6069563" cy="204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 strike="noStrike" u="none">
                <a:solidFill>
                  <a:srgbClr val="FFFFFF"/>
                </a:solidFill>
                <a:latin typeface="Open Sans Bold"/>
              </a:rPr>
              <a:t>Os clientes podem pesquisar prestadores com base em tipo de serviço necessário e classificações.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9798" y="151684"/>
            <a:ext cx="5654867" cy="10135316"/>
          </a:xfrm>
          <a:custGeom>
            <a:avLst/>
            <a:gdLst/>
            <a:ahLst/>
            <a:cxnLst/>
            <a:rect r="r" b="b" t="t" l="l"/>
            <a:pathLst>
              <a:path h="10135316" w="5654867">
                <a:moveTo>
                  <a:pt x="0" y="0"/>
                </a:moveTo>
                <a:lnTo>
                  <a:pt x="5654866" y="0"/>
                </a:lnTo>
                <a:lnTo>
                  <a:pt x="5654866" y="10135316"/>
                </a:lnTo>
                <a:lnTo>
                  <a:pt x="0" y="1013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" r="-4376" b="-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1099" y="1436617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3" y="0"/>
                </a:lnTo>
                <a:lnTo>
                  <a:pt x="2207913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3374" y="3943364"/>
            <a:ext cx="5015451" cy="5314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F4CD1"/>
                </a:solidFill>
                <a:latin typeface="Open Sans Bold"/>
              </a:rPr>
              <a:t>Perfil do Prestador de Serviços: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Cada prestador de serviços tem um perfil público que inclui informações sobre suas habilidades, experiência, preços e avaliações de clientes anteriores.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0115697">
            <a:off x="13393296" y="6565283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6"/>
                </a:lnTo>
                <a:lnTo>
                  <a:pt x="0" y="1633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11282" y="1379467"/>
            <a:ext cx="5678285" cy="424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F4CD1"/>
                </a:solidFill>
                <a:latin typeface="Open Sans Bold"/>
              </a:rPr>
              <a:t>Agendamento de Serviços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F4CD1"/>
                </a:solidFill>
                <a:latin typeface="Open Sans Bold"/>
              </a:rPr>
              <a:t>por Filtro de Data e Hora: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Os clientes podem verificar a disponibilidade dos prestadores de serviços e agendar serviços para datas e horas específicas.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05534" y="0"/>
            <a:ext cx="6379493" cy="10287000"/>
          </a:xfrm>
          <a:custGeom>
            <a:avLst/>
            <a:gdLst/>
            <a:ahLst/>
            <a:cxnLst/>
            <a:rect r="r" b="b" t="t" l="l"/>
            <a:pathLst>
              <a:path h="10287000" w="6379493">
                <a:moveTo>
                  <a:pt x="0" y="0"/>
                </a:moveTo>
                <a:lnTo>
                  <a:pt x="6379493" y="0"/>
                </a:lnTo>
                <a:lnTo>
                  <a:pt x="63794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1" r="-637" b="-36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6656" y="604486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6"/>
                </a:lnTo>
                <a:lnTo>
                  <a:pt x="0" y="1633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10696"/>
            <a:ext cx="4935911" cy="7448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F4CD1"/>
                </a:solidFill>
                <a:latin typeface="Open Sans Bold"/>
              </a:rPr>
              <a:t>Calendário e Notificações: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Ambos os clientes e prestadores de serviços devem ter calendários para gerenciar seus compromissos.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Notificações enviadas serão enviadaas por SMS, Whatsapp e e-mail para lembretes de agendamentos, aceitação de solicitações, etc.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75335" y="300281"/>
            <a:ext cx="5519675" cy="9986719"/>
          </a:xfrm>
          <a:custGeom>
            <a:avLst/>
            <a:gdLst/>
            <a:ahLst/>
            <a:cxnLst/>
            <a:rect r="r" b="b" t="t" l="l"/>
            <a:pathLst>
              <a:path h="9986719" w="5519675">
                <a:moveTo>
                  <a:pt x="0" y="0"/>
                </a:moveTo>
                <a:lnTo>
                  <a:pt x="5519676" y="0"/>
                </a:lnTo>
                <a:lnTo>
                  <a:pt x="5519676" y="9986719"/>
                </a:lnTo>
                <a:lnTo>
                  <a:pt x="0" y="9986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82" t="0" r="-53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37705" y="1251023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3" y="0"/>
                </a:lnTo>
                <a:lnTo>
                  <a:pt x="2207913" y="1633856"/>
                </a:lnTo>
                <a:lnTo>
                  <a:pt x="0" y="1633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075" y="3524257"/>
            <a:ext cx="6075260" cy="486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CF4CD1"/>
                </a:solidFill>
                <a:latin typeface="Open Sans Bold"/>
              </a:rPr>
              <a:t>Pagamentos e Avaliações: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Open Sans Bold"/>
              </a:rPr>
              <a:t>Integração com um sistema de pagamento seguro para processar pagamentos online.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Open Sans Bold"/>
              </a:rPr>
              <a:t>Os clientes podem deixar avaliações e comentários sobre os serviços prestados pelos provedores.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54398" y="971550"/>
            <a:ext cx="5568043" cy="371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CF4CD1"/>
                </a:solidFill>
                <a:latin typeface="Open Sans Bold"/>
              </a:rPr>
              <a:t>Chat Integrado: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Um sistema de mensagens redirecionado para o whatsapp para que clientes e prestadores de serviços possam se comunicar.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0115697">
            <a:off x="12094142" y="5345669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8938" y="292300"/>
            <a:ext cx="5432306" cy="10205594"/>
          </a:xfrm>
          <a:custGeom>
            <a:avLst/>
            <a:gdLst/>
            <a:ahLst/>
            <a:cxnLst/>
            <a:rect r="r" b="b" t="t" l="l"/>
            <a:pathLst>
              <a:path h="10205594" w="5432306">
                <a:moveTo>
                  <a:pt x="0" y="0"/>
                </a:moveTo>
                <a:lnTo>
                  <a:pt x="5432306" y="0"/>
                </a:lnTo>
                <a:lnTo>
                  <a:pt x="5432306" y="10205593"/>
                </a:lnTo>
                <a:lnTo>
                  <a:pt x="0" y="10205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35" t="0" r="-29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1174" y="1542670"/>
            <a:ext cx="2207912" cy="1633855"/>
          </a:xfrm>
          <a:custGeom>
            <a:avLst/>
            <a:gdLst/>
            <a:ahLst/>
            <a:cxnLst/>
            <a:rect r="r" b="b" t="t" l="l"/>
            <a:pathLst>
              <a:path h="1633855" w="2207912">
                <a:moveTo>
                  <a:pt x="0" y="0"/>
                </a:moveTo>
                <a:lnTo>
                  <a:pt x="2207912" y="0"/>
                </a:lnTo>
                <a:lnTo>
                  <a:pt x="2207912" y="1633855"/>
                </a:lnTo>
                <a:lnTo>
                  <a:pt x="0" y="1633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6717" y="4057657"/>
            <a:ext cx="5412369" cy="33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CF4CD1"/>
                </a:solidFill>
                <a:latin typeface="Open Sans Bold"/>
              </a:rPr>
              <a:t>Suporte ao Cliente:</a:t>
            </a:r>
          </a:p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FFFFFF"/>
                </a:solidFill>
                <a:latin typeface="Open Sans Bold"/>
              </a:rPr>
              <a:t>Um sistema de suporte para resolver problemas, responder a perguntas e fazer cancelamentos.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DAFsITYPprU</dc:identifier>
  <dcterms:modified xsi:type="dcterms:W3CDTF">2011-08-01T06:04:30Z</dcterms:modified>
  <cp:revision>1</cp:revision>
  <dc:title>Aplicativo "Help" que tem como objetivo auxiliar na busca de profissionais prestadores de serviços</dc:title>
</cp:coreProperties>
</file>