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A22EE-2FA5-459E-810E-470E0B815508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D0889-0F74-4AAF-B1C7-B8077AE4486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4987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FF9C7-78E9-4A0F-8246-658F0DAB6ED7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86278-D7EF-4092-B480-72BB2618032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24778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278-D7EF-4092-B480-72BB2618032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315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278-D7EF-4092-B480-72BB2618032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395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278-D7EF-4092-B480-72BB2618032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906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278-D7EF-4092-B480-72BB2618032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142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278-D7EF-4092-B480-72BB2618032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384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278-D7EF-4092-B480-72BB2618032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146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278-D7EF-4092-B480-72BB2618032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144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278-D7EF-4092-B480-72BB2618032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278-D7EF-4092-B480-72BB2618032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83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278-D7EF-4092-B480-72BB2618032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175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278-D7EF-4092-B480-72BB2618032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821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278-D7EF-4092-B480-72BB2618032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621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278-D7EF-4092-B480-72BB2618032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041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6929177-5CB0-4727-9CE5-FA789EEC024F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7688C7-10A5-4726-87FB-1B886E9088D4}" type="slidenum">
              <a:rPr lang="pt-BR" smtClean="0"/>
              <a:t>‹#›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18270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9177-5CB0-4727-9CE5-FA789EEC024F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688C7-10A5-4726-87FB-1B886E9088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3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9177-5CB0-4727-9CE5-FA789EEC024F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688C7-10A5-4726-87FB-1B886E9088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03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9177-5CB0-4727-9CE5-FA789EEC024F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688C7-10A5-4726-87FB-1B886E9088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34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929177-5CB0-4727-9CE5-FA789EEC024F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7688C7-10A5-4726-87FB-1B886E9088D4}" type="slidenum">
              <a:rPr lang="pt-BR" smtClean="0"/>
              <a:t>‹#›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90586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9177-5CB0-4727-9CE5-FA789EEC024F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688C7-10A5-4726-87FB-1B886E9088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18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9177-5CB0-4727-9CE5-FA789EEC024F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688C7-10A5-4726-87FB-1B886E9088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02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9177-5CB0-4727-9CE5-FA789EEC024F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688C7-10A5-4726-87FB-1B886E9088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70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9177-5CB0-4727-9CE5-FA789EEC024F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688C7-10A5-4726-87FB-1B886E9088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62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929177-5CB0-4727-9CE5-FA789EEC024F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7688C7-10A5-4726-87FB-1B886E9088D4}" type="slidenum">
              <a:rPr lang="pt-BR" smtClean="0"/>
              <a:t>‹#›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259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929177-5CB0-4727-9CE5-FA789EEC024F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7688C7-10A5-4726-87FB-1B886E9088D4}" type="slidenum">
              <a:rPr lang="pt-BR" smtClean="0"/>
              <a:t>‹#›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596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6929177-5CB0-4727-9CE5-FA789EEC024F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67688C7-10A5-4726-87FB-1B886E9088D4}" type="slidenum">
              <a:rPr lang="pt-BR" smtClean="0"/>
              <a:t>‹#›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719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98710"/>
            <a:ext cx="9144000" cy="990881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Desenvolvimento de um Sistema Geral de Gerenciamento de Frotas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3056" y="4457243"/>
            <a:ext cx="3191435" cy="1846724"/>
          </a:xfrm>
        </p:spPr>
        <p:txBody>
          <a:bodyPr>
            <a:no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Henrique M. Linhares – D75GBB-1</a:t>
            </a:r>
          </a:p>
          <a:p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Luis Gustavo B. Bravin – N27966-4</a:t>
            </a:r>
          </a:p>
          <a:p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Matheus Leme dos Santos – N29221-0</a:t>
            </a:r>
          </a:p>
          <a:p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Matheus Manabu P. Ikenaga – D6565F-1</a:t>
            </a:r>
          </a:p>
          <a:p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Mauro Vieira Pesente – </a:t>
            </a:r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N307FE-5</a:t>
            </a:r>
          </a:p>
          <a:p>
            <a:r>
              <a:rPr lang="pt-BR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Glauco Paparoto</a:t>
            </a:r>
          </a:p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6480" y="104284"/>
            <a:ext cx="5208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Universidade Paulista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Curso de Análise e Desenvolvimento de Sistema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6480" y="5710700"/>
            <a:ext cx="263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São Paulo, 05/12/2019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570" y="-742446"/>
            <a:ext cx="2339789" cy="233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24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Testes do Sistema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68556" y="2677886"/>
            <a:ext cx="3228392" cy="2724540"/>
          </a:xfrm>
        </p:spPr>
        <p:txBody>
          <a:bodyPr anchor="ctr"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Modelo dos Teste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Tabela de Testes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169" y="2932142"/>
            <a:ext cx="3796582" cy="299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57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16" y="457199"/>
            <a:ext cx="8406881" cy="601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60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Manuais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87217"/>
            <a:ext cx="3442996" cy="2034073"/>
          </a:xfrm>
        </p:spPr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Manual de Instalação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Manual de Usuário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743" y="2892490"/>
            <a:ext cx="3387984" cy="30115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727" y="1995211"/>
            <a:ext cx="2317073" cy="231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37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465" y="0"/>
            <a:ext cx="11501535" cy="6858000"/>
          </a:xfrm>
        </p:spPr>
        <p:txBody>
          <a:bodyPr anchor="ctr"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077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Gerenciamento de Frotas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Objetivos do Trabalho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Levantamento de requisitos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940" y="2416782"/>
            <a:ext cx="3169024" cy="316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48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Metodologia e Ferramentas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Metodologias 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Modelo de Cascata</a:t>
            </a: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Ferramentas Utilizadas: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NetBeans, </a:t>
            </a:r>
            <a:r>
              <a:rPr lang="pt-BR" dirty="0" smtClean="0"/>
              <a:t>MySQL, </a:t>
            </a:r>
            <a:r>
              <a:rPr lang="pt-BR" dirty="0"/>
              <a:t>Apache </a:t>
            </a:r>
            <a:r>
              <a:rPr lang="pt-BR" dirty="0" smtClean="0"/>
              <a:t>Tomcat</a:t>
            </a:r>
          </a:p>
          <a:p>
            <a:r>
              <a:rPr lang="pt-BR" dirty="0"/>
              <a:t>Trello, Slack e o Git/GitHub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920" y="1577509"/>
            <a:ext cx="3250208" cy="459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50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170172"/>
              </p:ext>
            </p:extLst>
          </p:nvPr>
        </p:nvGraphicFramePr>
        <p:xfrm>
          <a:off x="3501311" y="2171700"/>
          <a:ext cx="5674568" cy="29186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7284">
                  <a:extLst>
                    <a:ext uri="{9D8B030D-6E8A-4147-A177-3AD203B41FA5}">
                      <a16:colId xmlns:a16="http://schemas.microsoft.com/office/drawing/2014/main" val="3864543897"/>
                    </a:ext>
                  </a:extLst>
                </a:gridCol>
                <a:gridCol w="2837284">
                  <a:extLst>
                    <a:ext uri="{9D8B030D-6E8A-4147-A177-3AD203B41FA5}">
                      <a16:colId xmlns:a16="http://schemas.microsoft.com/office/drawing/2014/main" val="1951048097"/>
                    </a:ext>
                  </a:extLst>
                </a:gridCol>
              </a:tblGrid>
              <a:tr h="3105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Funcionais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41705" algn="l"/>
                        </a:tabLs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Não Funcionais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105216"/>
                  </a:ext>
                </a:extLst>
              </a:tr>
              <a:tr h="3222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Gerencia de Veículos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Usabilidade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840039"/>
                  </a:ext>
                </a:extLst>
              </a:tr>
              <a:tr h="3105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Controle de Seguros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Confiabilidade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944778"/>
                  </a:ext>
                </a:extLst>
              </a:tr>
              <a:tr h="3105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Controle de Motoristas e Viagens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Portabilidade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43892"/>
                  </a:ext>
                </a:extLst>
              </a:tr>
              <a:tr h="3105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Gestão de Finanças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Manutenibilidade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615178"/>
                  </a:ext>
                </a:extLst>
              </a:tr>
              <a:tr h="3222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Controle de Peças e Estoque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Segurança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733958"/>
                  </a:ext>
                </a:extLst>
              </a:tr>
              <a:tr h="3105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Manutenção dos Veículos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Disponibilidade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222672"/>
                  </a:ext>
                </a:extLst>
              </a:tr>
              <a:tr h="3606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Controle de Multas e Sinistros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392738"/>
                  </a:ext>
                </a:extLst>
              </a:tr>
              <a:tr h="3606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Gerencia de Aluguel de Veículos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Tolerância a Falha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098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227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 dirty="0" smtClean="0"/>
              <a:t>UML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Diagrama de Caso e Uso</a:t>
            </a:r>
          </a:p>
          <a:p>
            <a:r>
              <a:rPr lang="pt-BR" dirty="0" smtClean="0"/>
              <a:t>Diagrama de Classe</a:t>
            </a:r>
          </a:p>
          <a:p>
            <a:r>
              <a:rPr lang="pt-BR" dirty="0" smtClean="0"/>
              <a:t>Diagrama de Sequência</a:t>
            </a:r>
          </a:p>
          <a:p>
            <a:r>
              <a:rPr lang="pt-BR" dirty="0" smtClean="0"/>
              <a:t>Diagrama de Atividades</a:t>
            </a:r>
          </a:p>
          <a:p>
            <a:r>
              <a:rPr lang="pt-BR" dirty="0" smtClean="0"/>
              <a:t>Diagrama de Processos</a:t>
            </a:r>
          </a:p>
          <a:p>
            <a:r>
              <a:rPr lang="pt-BR" dirty="0" smtClean="0"/>
              <a:t>Diagrama de Estado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210" y="2171700"/>
            <a:ext cx="1754786" cy="175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269" y="3962400"/>
            <a:ext cx="1427583" cy="14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1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2" descr="Uma imagem contendo texto, mapa&#10;&#10;Descrição gerada automaticamente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176" y="0"/>
            <a:ext cx="6941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45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Bando de Dados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75721"/>
            <a:ext cx="3676499" cy="2797629"/>
          </a:xfrm>
        </p:spPr>
        <p:txBody>
          <a:bodyPr anchor="ctr"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Tipo e Função do Banco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Integração com o Sistema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099" y="4693298"/>
            <a:ext cx="2248201" cy="16861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806" y="2592792"/>
            <a:ext cx="2163488" cy="216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56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Gerenciamento de Projetos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37522"/>
            <a:ext cx="3806890" cy="1539551"/>
          </a:xfrm>
        </p:spPr>
        <p:txBody>
          <a:bodyPr anchor="ctr"/>
          <a:lstStyle/>
          <a:p>
            <a:r>
              <a:rPr lang="pt-BR" dirty="0" smtClean="0"/>
              <a:t>EAP</a:t>
            </a:r>
          </a:p>
          <a:p>
            <a:r>
              <a:rPr lang="pt-BR" dirty="0" smtClean="0"/>
              <a:t>Riscos</a:t>
            </a:r>
          </a:p>
          <a:p>
            <a:r>
              <a:rPr lang="pt-BR" dirty="0" smtClean="0"/>
              <a:t>Métodos de Armazenamento</a:t>
            </a:r>
            <a:endParaRPr lang="pt-BR" dirty="0"/>
          </a:p>
        </p:txBody>
      </p:sp>
      <p:pic>
        <p:nvPicPr>
          <p:cNvPr id="7" name="Imagem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458" y="3881534"/>
            <a:ext cx="7303484" cy="2715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70" y="1847176"/>
            <a:ext cx="4693930" cy="192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74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9127" y="1"/>
            <a:ext cx="11482873" cy="6858000"/>
          </a:xfrm>
        </p:spPr>
        <p:txBody>
          <a:bodyPr anchor="ctr"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044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2b8f3f70-3e4d-4335-82fb-00a785401c80" origin="defaultValue">
  <element uid="4bd17448-d2d6-4b21-ad91-9953b60ee5b2" value=""/>
</sisl>
</file>

<file path=customXml/itemProps1.xml><?xml version="1.0" encoding="utf-8"?>
<ds:datastoreItem xmlns:ds="http://schemas.openxmlformats.org/officeDocument/2006/customXml" ds:itemID="{31EB65F3-D3F2-4F8A-AE87-C318C5CCE9A0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265</TotalTime>
  <Words>210</Words>
  <Application>Microsoft Office PowerPoint</Application>
  <PresentationFormat>Widescreen</PresentationFormat>
  <Paragraphs>80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Franklin Gothic Book</vt:lpstr>
      <vt:lpstr>Crop</vt:lpstr>
      <vt:lpstr>Desenvolvimento de um Sistema Geral de Gerenciamento de Frotas</vt:lpstr>
      <vt:lpstr>Introdução</vt:lpstr>
      <vt:lpstr>Metodologia e Ferramentas</vt:lpstr>
      <vt:lpstr>Requisitos</vt:lpstr>
      <vt:lpstr>UML</vt:lpstr>
      <vt:lpstr>PowerPoint Presentation</vt:lpstr>
      <vt:lpstr>Bando de Dados</vt:lpstr>
      <vt:lpstr>Gerenciamento de Projetos</vt:lpstr>
      <vt:lpstr>Sistema</vt:lpstr>
      <vt:lpstr>Testes do Sistema</vt:lpstr>
      <vt:lpstr>PowerPoint Presentation</vt:lpstr>
      <vt:lpstr>Manuais</vt:lpstr>
      <vt:lpstr>Conclusão</vt:lpstr>
    </vt:vector>
  </TitlesOfParts>
  <Company>Pirelli s.p.a.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um Sistema Geral de Gerenciamento de Frotas</dc:title>
  <dc:creator>Bravin Luis Gustavo Becegato (EXT), BR</dc:creator>
  <cp:keywords>[Internal Use Only]</cp:keywords>
  <cp:lastModifiedBy>Bravin Luis Gustavo Becegato (EXT), BR</cp:lastModifiedBy>
  <cp:revision>18</cp:revision>
  <dcterms:created xsi:type="dcterms:W3CDTF">2019-12-05T13:17:54Z</dcterms:created>
  <dcterms:modified xsi:type="dcterms:W3CDTF">2019-12-05T17:43:50Z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cbe0150e-4eec-44de-8d68-7c6f3f200c31</vt:lpwstr>
  </property>
  <property fmtid="{D5CDD505-2E9C-101B-9397-08002B2CF9AE}" pid="3" name="bjDocumentLabelXML">
    <vt:lpwstr>&lt;?xml version="1.0" encoding="us-ascii"?&gt;&lt;sisl xmlns:xsi="http://www.w3.org/2001/XMLSchema-instance" xmlns:xsd="http://www.w3.org/2001/XMLSchema" sislVersion="0" policy="2b8f3f70-3e4d-4335-82fb-00a785401c80" origin="defaultValue" xmlns="http://www.boldonj</vt:lpwstr>
  </property>
  <property fmtid="{D5CDD505-2E9C-101B-9397-08002B2CF9AE}" pid="4" name="bjDocumentLabelXML-0">
    <vt:lpwstr>ames.com/2008/01/sie/internal/label"&gt;&lt;element uid="4bd17448-d2d6-4b21-ad91-9953b60ee5b2" value="" /&gt;&lt;/sisl&gt;</vt:lpwstr>
  </property>
  <property fmtid="{D5CDD505-2E9C-101B-9397-08002B2CF9AE}" pid="5" name="bjDocumentSecurityLabel">
    <vt:lpwstr>Internal Use Only [Minor repercussions to the Company from unauthorised disclosure]</vt:lpwstr>
  </property>
  <property fmtid="{D5CDD505-2E9C-101B-9397-08002B2CF9AE}" pid="6" name="Classification">
    <vt:lpwstr>Internal Use Only - Pirelli Data Classification</vt:lpwstr>
  </property>
  <property fmtid="{D5CDD505-2E9C-101B-9397-08002B2CF9AE}" pid="7" name="bjSaver">
    <vt:lpwstr>SmRZHZRICZOy+/zcB2zT8T1aHNbbPuDh</vt:lpwstr>
  </property>
</Properties>
</file>