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 sz="3600" dirty="0"/>
              <a:t>Basic - Extra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Neon wave particles on a black background">
            <a:extLst>
              <a:ext uri="{FF2B5EF4-FFF2-40B4-BE49-F238E27FC236}">
                <a16:creationId xmlns:a16="http://schemas.microsoft.com/office/drawing/2014/main" id="{8DD0A049-249D-4ABA-8831-1C7B817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 r="28698" b="-1"/>
          <a:stretch/>
        </p:blipFill>
        <p:spPr>
          <a:xfrm>
            <a:off x="6148947" y="913559"/>
            <a:ext cx="4410854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6812" y="1704513"/>
            <a:ext cx="15814636" cy="689469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Usando</a:t>
            </a:r>
            <a:r>
              <a:rPr lang="en-US" dirty="0"/>
              <a:t> para a </a:t>
            </a:r>
            <a:r>
              <a:rPr lang="en-US" dirty="0" err="1"/>
              <a:t>execução</a:t>
            </a:r>
            <a:r>
              <a:rPr lang="en-US" dirty="0"/>
              <a:t> do Código </a:t>
            </a:r>
            <a:r>
              <a:rPr lang="en-US" dirty="0" err="1"/>
              <a:t>continuar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.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É por causa dele que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de 10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começo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loops, </a:t>
            </a:r>
            <a:r>
              <a:rPr lang="en-US" dirty="0" err="1"/>
              <a:t>funções</a:t>
            </a:r>
            <a:r>
              <a:rPr lang="en-US" dirty="0"/>
              <a:t>, entre outros.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</a:t>
            </a:r>
            <a:r>
              <a:rPr lang="pt-BR" dirty="0">
                <a:solidFill>
                  <a:srgbClr val="00B050"/>
                </a:solidFill>
              </a:rPr>
              <a:t>10 PRINT "LINHA 1“      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20 GOTO 40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30 PRINT "LINHA 3"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40 PRINT "LINHA 2"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CEF401-27FF-4129-B816-034C8BCE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45" y="4144946"/>
            <a:ext cx="1724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(CONDIÇÃO) THEN (RESULTADO-IF-TRUE) ELSE (RESULTADO-IF-FALSE)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10 LET X = 0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20 X = X+1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30 PRINT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40 IF X&gt;=10 THEN GOTO 50 ELSE GOTO 20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50 PRINT "ENCERRADO"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FC7BB-8B7E-4E80-ABB0-B88BD747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52" y="3277552"/>
            <a:ext cx="1600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(VARIAVEL=) TO (ATÉ-ONDE-VAI) STEP (DE QUANTO-EM-QUANTO VAI)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10 FOR I = 0 TO 10 STEP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20 PRINT I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30 NEXT I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686B49-8FE6-47F0-81F7-1B8955F5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24" y="3345996"/>
            <a:ext cx="22383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TABELA DE FUNÇÕES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84E136-2B79-480C-ADAD-F0A3147B4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332" y="2189163"/>
            <a:ext cx="8619336" cy="3822700"/>
          </a:xfrm>
        </p:spPr>
      </p:pic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Lembrando</a:t>
            </a:r>
            <a:r>
              <a:rPr lang="en-US" dirty="0"/>
              <a:t> que as a </a:t>
            </a:r>
            <a:r>
              <a:rPr lang="en-US" dirty="0" err="1"/>
              <a:t>numeração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é </a:t>
            </a:r>
            <a:r>
              <a:rPr lang="en-US" dirty="0" err="1"/>
              <a:t>requirida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obrigatório</a:t>
            </a:r>
            <a:r>
              <a:rPr lang="en-US" dirty="0"/>
              <a:t>. </a:t>
            </a:r>
            <a:r>
              <a:rPr lang="en-US" dirty="0" err="1"/>
              <a:t>Então</a:t>
            </a:r>
            <a:r>
              <a:rPr lang="en-US" dirty="0"/>
              <a:t> a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bom</a:t>
            </a:r>
            <a:r>
              <a:rPr lang="en-US" dirty="0"/>
              <a:t> costume.(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10 </a:t>
            </a:r>
            <a:r>
              <a:rPr lang="en-US" dirty="0" err="1"/>
              <a:t>em</a:t>
            </a:r>
            <a:r>
              <a:rPr lang="en-US" dirty="0"/>
              <a:t> 10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obrigatório</a:t>
            </a:r>
            <a:r>
              <a:rPr lang="en-US" dirty="0"/>
              <a:t>, mas a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considera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jeito</a:t>
            </a:r>
            <a:r>
              <a:rPr lang="en-US" dirty="0"/>
              <a:t> de organizer a </a:t>
            </a:r>
            <a:r>
              <a:rPr lang="en-US" dirty="0" err="1"/>
              <a:t>numeração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).</a:t>
            </a:r>
          </a:p>
          <a:p>
            <a:r>
              <a:rPr lang="en-US" dirty="0"/>
              <a:t>A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</a:t>
            </a:r>
          </a:p>
          <a:p>
            <a:pPr marL="0" indent="0">
              <a:buNone/>
            </a:pP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para resolver </a:t>
            </a:r>
            <a:r>
              <a:rPr lang="en-US" dirty="0" err="1"/>
              <a:t>equações</a:t>
            </a:r>
            <a:r>
              <a:rPr lang="en-US" dirty="0"/>
              <a:t> do Segundo </a:t>
            </a:r>
            <a:r>
              <a:rPr lang="en-US" dirty="0" err="1"/>
              <a:t>grau</a:t>
            </a:r>
            <a:r>
              <a:rPr lang="en-US" dirty="0"/>
              <a:t>, com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digitados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2-</a:t>
            </a:r>
          </a:p>
          <a:p>
            <a:pPr marL="0" indent="0">
              <a:buNone/>
            </a:pPr>
            <a:r>
              <a:rPr lang="en-US" dirty="0"/>
              <a:t>Gere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e </a:t>
            </a:r>
            <a:r>
              <a:rPr lang="en-US" dirty="0" err="1"/>
              <a:t>calcule</a:t>
            </a:r>
            <a:r>
              <a:rPr lang="en-US" dirty="0"/>
              <a:t> o factorial dele.</a:t>
            </a:r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5148260C06564BA6F931478E085B74" ma:contentTypeVersion="2" ma:contentTypeDescription="Crie um novo documento." ma:contentTypeScope="" ma:versionID="2e8d4324bde6bc9ed590ad2b32123641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3c8523234c8f6dd538350d8e4ca182ad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F8751-EB18-4EC2-AD3B-5222190E7C9E}"/>
</file>

<file path=customXml/itemProps2.xml><?xml version="1.0" encoding="utf-8"?>
<ds:datastoreItem xmlns:ds="http://schemas.openxmlformats.org/officeDocument/2006/customXml" ds:itemID="{CF444DF4-D9A8-4DFE-B935-2B2A1FEB7842}"/>
</file>

<file path=customXml/itemProps3.xml><?xml version="1.0" encoding="utf-8"?>
<ds:datastoreItem xmlns:ds="http://schemas.openxmlformats.org/officeDocument/2006/customXml" ds:itemID="{B222566E-0B24-46B7-AAE1-AF87ED9A449B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Paradigma Imperativo</vt:lpstr>
      <vt:lpstr>Goto</vt:lpstr>
      <vt:lpstr>Condicionais</vt:lpstr>
      <vt:lpstr>FOR</vt:lpstr>
      <vt:lpstr>TABELA DE FUNÇÕES</vt:lpstr>
      <vt:lpstr>OBS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2</cp:revision>
  <dcterms:created xsi:type="dcterms:W3CDTF">2022-02-14T16:49:14Z</dcterms:created>
  <dcterms:modified xsi:type="dcterms:W3CDTF">2022-02-17T03:46:14Z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