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D89A-0D56-42F7-81F4-2BA0160DAC63}" v="1408" dt="2022-05-02T20:05:58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6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4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1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Paradigma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Funcional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2E15E11-98D6-5994-7D72-1CA9FC366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" b="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5138-0B11-3B66-63F2-8FC99692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nature, rain&#10;&#10;Description automatically generated">
            <a:extLst>
              <a:ext uri="{FF2B5EF4-FFF2-40B4-BE49-F238E27FC236}">
                <a16:creationId xmlns:a16="http://schemas.microsoft.com/office/drawing/2014/main" id="{AC4E83F2-D429-E646-3E47-3F52E158E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269" y="3238976"/>
            <a:ext cx="3171825" cy="19907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4D595-D7D0-F93E-4850-7C925EEDBD3F}"/>
              </a:ext>
            </a:extLst>
          </p:cNvPr>
          <p:cNvSpPr txBox="1"/>
          <p:nvPr/>
        </p:nvSpPr>
        <p:spPr>
          <a:xfrm>
            <a:off x="5654634" y="39327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https://reanimate.github.io/</a:t>
            </a:r>
          </a:p>
        </p:txBody>
      </p:sp>
    </p:spTree>
    <p:extLst>
      <p:ext uri="{BB962C8B-B14F-4D97-AF65-F5344CB8AC3E}">
        <p14:creationId xmlns:p14="http://schemas.microsoft.com/office/powerpoint/2010/main" val="31801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AD3-8DE6-7CD1-FFD0-B8F36E1C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9A05A84-9D80-1BDC-455C-88447F15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00" y="2450779"/>
            <a:ext cx="6188622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07894-3D8B-893E-529C-8D38F266B254}"/>
              </a:ext>
            </a:extLst>
          </p:cNvPr>
          <p:cNvSpPr txBox="1"/>
          <p:nvPr/>
        </p:nvSpPr>
        <p:spPr>
          <a:xfrm>
            <a:off x="7851569" y="362593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https://joevargas.me/blog/2018-02-28-A-Game-in-Haskell.html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470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BA7D-96E0-27CA-4C83-36FEA7D8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Python vs Haskell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92FEE8-5100-A615-0988-20B277EB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476" y="2460675"/>
            <a:ext cx="6010734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B97E9-3B92-E489-C11F-BED2D858B0CE}"/>
              </a:ext>
            </a:extLst>
          </p:cNvPr>
          <p:cNvSpPr txBox="1"/>
          <p:nvPr/>
        </p:nvSpPr>
        <p:spPr>
          <a:xfrm>
            <a:off x="7940634" y="1854529"/>
            <a:ext cx="27432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Sem </a:t>
            </a:r>
            <a:r>
              <a:rPr lang="en-US" sz="2400" dirty="0" err="1"/>
              <a:t>necessitar</a:t>
            </a:r>
            <a:r>
              <a:rPr lang="en-US" sz="2400" dirty="0"/>
              <a:t> de </a:t>
            </a:r>
            <a:r>
              <a:rPr lang="en-US" sz="2400" dirty="0" err="1"/>
              <a:t>declarações</a:t>
            </a:r>
            <a:r>
              <a:rPr lang="en-US" sz="2400" dirty="0"/>
              <a:t>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Não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loops.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Sem </a:t>
            </a:r>
            <a:r>
              <a:rPr lang="en-US" sz="2400" err="1"/>
              <a:t>variáveis</a:t>
            </a:r>
            <a:r>
              <a:rPr lang="en-US" sz="2400" dirty="0"/>
              <a:t> </a:t>
            </a:r>
            <a:r>
              <a:rPr lang="en-US" sz="2400" err="1"/>
              <a:t>mutáveis</a:t>
            </a:r>
            <a:r>
              <a:rPr lang="en-US" sz="2400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400" err="1"/>
              <a:t>Resultado</a:t>
            </a:r>
            <a:r>
              <a:rPr lang="en-US" sz="2400" dirty="0"/>
              <a:t> </a:t>
            </a:r>
            <a:r>
              <a:rPr lang="en-US" sz="2400" err="1"/>
              <a:t>ocorre</a:t>
            </a:r>
            <a:r>
              <a:rPr lang="en-US" sz="2400" dirty="0"/>
              <a:t> for a da </a:t>
            </a:r>
            <a:r>
              <a:rPr lang="en-US" sz="2400" err="1"/>
              <a:t>função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13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BAC2-0ECB-65EB-8EA5-85E67D47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E993-D47A-8659-28A3-5780FFFD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y= x * 2</a:t>
            </a:r>
          </a:p>
          <a:p>
            <a:pPr marL="0" indent="0">
              <a:buNone/>
            </a:pPr>
            <a:r>
              <a:rPr lang="en-US" sz="3200" dirty="0"/>
              <a:t>x= 3</a:t>
            </a:r>
          </a:p>
          <a:p>
            <a:pPr marL="0" indent="0">
              <a:buNone/>
            </a:pPr>
            <a:r>
              <a:rPr lang="en-US" sz="3200" dirty="0"/>
              <a:t>Ou:</a:t>
            </a:r>
          </a:p>
          <a:p>
            <a:pPr marL="0" indent="0">
              <a:buNone/>
            </a:pPr>
            <a:r>
              <a:rPr lang="en-US" sz="3200" dirty="0"/>
              <a:t>x= 3</a:t>
            </a:r>
          </a:p>
          <a:p>
            <a:pPr marL="0" indent="0">
              <a:buNone/>
            </a:pPr>
            <a:r>
              <a:rPr lang="en-US" sz="3200" dirty="0"/>
              <a:t>y= x*2</a:t>
            </a:r>
          </a:p>
        </p:txBody>
      </p:sp>
    </p:spTree>
    <p:extLst>
      <p:ext uri="{BB962C8B-B14F-4D97-AF65-F5344CB8AC3E}">
        <p14:creationId xmlns:p14="http://schemas.microsoft.com/office/powerpoint/2010/main" val="16000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6C59-A745-1FCD-2977-75143B96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Read 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567-5D5B-2B2B-D421-A2DEA3C1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main = do 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putStrLn</a:t>
            </a:r>
            <a:r>
              <a:rPr lang="en-US" dirty="0">
                <a:ea typeface="+mn-lt"/>
                <a:cs typeface="+mn-lt"/>
              </a:rPr>
              <a:t> "Aula Haskell 1" 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text &lt;- </a:t>
            </a:r>
            <a:r>
              <a:rPr lang="en-US" dirty="0" err="1">
                <a:ea typeface="+mn-lt"/>
                <a:cs typeface="+mn-lt"/>
              </a:rPr>
              <a:t>getLine</a:t>
            </a:r>
            <a:r>
              <a:rPr lang="en-US" dirty="0">
                <a:ea typeface="+mn-lt"/>
                <a:cs typeface="+mn-lt"/>
              </a:rPr>
              <a:t> 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putStrLn</a:t>
            </a:r>
            <a:r>
              <a:rPr lang="en-US" dirty="0">
                <a:ea typeface="+mn-lt"/>
                <a:cs typeface="+mn-lt"/>
              </a:rPr>
              <a:t> ("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printado</a:t>
            </a:r>
            <a:r>
              <a:rPr lang="en-US" dirty="0">
                <a:ea typeface="+mn-lt"/>
                <a:cs typeface="+mn-lt"/>
              </a:rPr>
              <a:t> : " ++ text) 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OBS: </a:t>
            </a:r>
            <a:r>
              <a:rPr lang="en-US" dirty="0" err="1"/>
              <a:t>Indentação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!!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14EC635-2735-5CAB-D88A-9E85BC56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9" y="2817839"/>
            <a:ext cx="4969823" cy="10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9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AD3-85D9-D634-F412-3B03D63C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</a:t>
            </a:r>
            <a:r>
              <a:rPr lang="en-US" dirty="0"/>
              <a:t> 1 - </a:t>
            </a:r>
            <a:r>
              <a:rPr lang="en-US" dirty="0" err="1"/>
              <a:t>Fim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7E9D-7E86-A40A-CF78-C189B17C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60D8-9400-FE94-A4B0-EE4AFE71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5B6D-EA06-269B-B596-FFB155E0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Paradigma</a:t>
            </a:r>
            <a:r>
              <a:rPr lang="en-US" sz="3600" dirty="0"/>
              <a:t> </a:t>
            </a:r>
            <a:r>
              <a:rPr lang="en-US" sz="3600" dirty="0" err="1"/>
              <a:t>funcional</a:t>
            </a:r>
            <a:r>
              <a:rPr lang="en-US" sz="3600" dirty="0"/>
              <a:t> </a:t>
            </a:r>
            <a:r>
              <a:rPr lang="en-US" sz="3600" dirty="0" err="1"/>
              <a:t>trata</a:t>
            </a:r>
            <a:r>
              <a:rPr lang="en-US" sz="3600" dirty="0"/>
              <a:t> a </a:t>
            </a:r>
            <a:r>
              <a:rPr lang="en-US" sz="3600" dirty="0" err="1"/>
              <a:t>computação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avaliação</a:t>
            </a:r>
            <a:r>
              <a:rPr lang="en-US" sz="3600" dirty="0"/>
              <a:t> de </a:t>
            </a:r>
            <a:r>
              <a:rPr lang="en-US" sz="3600" dirty="0" err="1"/>
              <a:t>funções</a:t>
            </a:r>
            <a:r>
              <a:rPr lang="en-US" sz="3600" dirty="0"/>
              <a:t> </a:t>
            </a:r>
            <a:r>
              <a:rPr lang="en-US" sz="3600" dirty="0" err="1"/>
              <a:t>matemáticas</a:t>
            </a:r>
            <a:r>
              <a:rPr lang="en-US" sz="3600" dirty="0"/>
              <a:t>, </a:t>
            </a:r>
            <a:r>
              <a:rPr lang="en-US" sz="3600" dirty="0" err="1"/>
              <a:t>evitando</a:t>
            </a:r>
            <a:r>
              <a:rPr lang="en-US" sz="3600" dirty="0"/>
              <a:t> usar </a:t>
            </a:r>
            <a:r>
              <a:rPr lang="en-US" sz="3600" dirty="0" err="1"/>
              <a:t>estados</a:t>
            </a:r>
            <a:r>
              <a:rPr lang="en-US" sz="3600" dirty="0"/>
              <a:t> e dados </a:t>
            </a:r>
            <a:r>
              <a:rPr lang="en-US" sz="3600" dirty="0" err="1"/>
              <a:t>mutáveis</a:t>
            </a:r>
            <a:r>
              <a:rPr lang="en-US" sz="3600" dirty="0"/>
              <a:t>. </a:t>
            </a:r>
          </a:p>
          <a:p>
            <a:r>
              <a:rPr lang="en-US" sz="3600" dirty="0"/>
              <a:t>É </a:t>
            </a:r>
            <a:r>
              <a:rPr lang="en-US" sz="3600" dirty="0" err="1"/>
              <a:t>enfatizado</a:t>
            </a:r>
            <a:r>
              <a:rPr lang="en-US" sz="3600" dirty="0"/>
              <a:t> o </a:t>
            </a:r>
            <a:r>
              <a:rPr lang="en-US" sz="3600" dirty="0" err="1"/>
              <a:t>uso</a:t>
            </a:r>
            <a:r>
              <a:rPr lang="en-US" sz="3600" dirty="0"/>
              <a:t> de </a:t>
            </a:r>
            <a:r>
              <a:rPr lang="en-US" sz="3600" dirty="0" err="1"/>
              <a:t>funções</a:t>
            </a:r>
            <a:r>
              <a:rPr lang="en-US" sz="3600" dirty="0"/>
              <a:t>,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invés</a:t>
            </a:r>
            <a:r>
              <a:rPr lang="en-US" sz="3600" dirty="0"/>
              <a:t> da </a:t>
            </a:r>
            <a:r>
              <a:rPr lang="en-US" sz="3600" dirty="0" err="1"/>
              <a:t>mudança</a:t>
            </a:r>
            <a:r>
              <a:rPr lang="en-US" sz="3600" dirty="0"/>
              <a:t> do </a:t>
            </a:r>
            <a:r>
              <a:rPr lang="en-US" sz="3600" dirty="0" err="1"/>
              <a:t>estado</a:t>
            </a:r>
            <a:r>
              <a:rPr lang="en-US" sz="3600" dirty="0"/>
              <a:t> do </a:t>
            </a:r>
            <a:r>
              <a:rPr lang="en-US" sz="3600" dirty="0" err="1"/>
              <a:t>programa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7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7079-B4C0-87D1-08A8-7C2AA061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2074-9ABB-02E0-F0C5-33C1FA14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No </a:t>
            </a:r>
            <a:r>
              <a:rPr lang="en-US" sz="3200" dirty="0" err="1"/>
              <a:t>paradigma</a:t>
            </a:r>
            <a:r>
              <a:rPr lang="en-US" sz="3200" dirty="0"/>
              <a:t> </a:t>
            </a:r>
            <a:r>
              <a:rPr lang="en-US" sz="3200" dirty="0" err="1"/>
              <a:t>funcional</a:t>
            </a:r>
            <a:r>
              <a:rPr lang="en-US" sz="3200" dirty="0"/>
              <a:t>,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tem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função</a:t>
            </a:r>
            <a:r>
              <a:rPr lang="en-US" sz="3200" dirty="0"/>
              <a:t>, e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dado de entrada,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aplica</a:t>
            </a:r>
            <a:r>
              <a:rPr lang="en-US" sz="3200" dirty="0"/>
              <a:t> </a:t>
            </a:r>
            <a:r>
              <a:rPr lang="en-US" sz="3200" dirty="0" err="1"/>
              <a:t>várias</a:t>
            </a:r>
            <a:r>
              <a:rPr lang="en-US" sz="3200" dirty="0"/>
              <a:t> </a:t>
            </a:r>
            <a:r>
              <a:rPr lang="en-US" sz="3200" dirty="0" err="1"/>
              <a:t>operações</a:t>
            </a:r>
            <a:r>
              <a:rPr lang="en-US" sz="3200" dirty="0"/>
              <a:t> de pois </a:t>
            </a:r>
            <a:r>
              <a:rPr lang="en-US" sz="3200" dirty="0" err="1"/>
              <a:t>obtém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saída</a:t>
            </a:r>
            <a:r>
              <a:rPr lang="en-US" sz="3200" dirty="0"/>
              <a:t>. As </a:t>
            </a:r>
            <a:r>
              <a:rPr lang="en-US" sz="3200" dirty="0" err="1"/>
              <a:t>operações</a:t>
            </a:r>
            <a:r>
              <a:rPr lang="en-US" sz="3200" dirty="0"/>
              <a:t> </a:t>
            </a:r>
            <a:r>
              <a:rPr lang="en-US" sz="3200" dirty="0" err="1"/>
              <a:t>podem</a:t>
            </a:r>
            <a:r>
              <a:rPr lang="en-US" sz="3200" dirty="0"/>
              <a:t> ser </a:t>
            </a:r>
            <a:r>
              <a:rPr lang="en-US" sz="3200" dirty="0" err="1"/>
              <a:t>alteradas</a:t>
            </a:r>
            <a:r>
              <a:rPr lang="en-US" sz="3200" dirty="0"/>
              <a:t>, </a:t>
            </a:r>
            <a:r>
              <a:rPr lang="en-US" sz="3200" dirty="0" err="1"/>
              <a:t>mudanda</a:t>
            </a:r>
            <a:r>
              <a:rPr lang="en-US" sz="3200" dirty="0"/>
              <a:t> a </a:t>
            </a:r>
            <a:r>
              <a:rPr lang="en-US" sz="3200" dirty="0" err="1"/>
              <a:t>saída</a:t>
            </a:r>
            <a:r>
              <a:rPr lang="en-US" sz="3200" dirty="0"/>
              <a:t>, </a:t>
            </a:r>
            <a:r>
              <a:rPr lang="en-US" sz="3200" dirty="0" err="1"/>
              <a:t>porém</a:t>
            </a:r>
            <a:r>
              <a:rPr lang="en-US" sz="3200" dirty="0"/>
              <a:t> a </a:t>
            </a:r>
            <a:r>
              <a:rPr lang="en-US" sz="3200" dirty="0" err="1"/>
              <a:t>entradda</a:t>
            </a:r>
            <a:r>
              <a:rPr lang="en-US" sz="3200" dirty="0"/>
              <a:t> </a:t>
            </a:r>
            <a:r>
              <a:rPr lang="en-US" sz="3200" dirty="0" err="1"/>
              <a:t>permanecerá</a:t>
            </a:r>
            <a:r>
              <a:rPr lang="en-US" sz="3200" dirty="0"/>
              <a:t> a </a:t>
            </a:r>
            <a:r>
              <a:rPr lang="en-US" sz="3200" dirty="0" err="1"/>
              <a:t>mesma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existem</a:t>
            </a:r>
            <a:r>
              <a:rPr lang="en-US" sz="3200" dirty="0"/>
              <a:t> </a:t>
            </a:r>
            <a:r>
              <a:rPr lang="en-US" sz="3200" dirty="0" err="1"/>
              <a:t>variáveis</a:t>
            </a:r>
            <a:r>
              <a:rPr lang="en-US" sz="3200" dirty="0"/>
              <a:t>, </a:t>
            </a:r>
            <a:r>
              <a:rPr lang="en-US" sz="3200" dirty="0" err="1"/>
              <a:t>apenas</a:t>
            </a:r>
            <a:r>
              <a:rPr lang="en-US" sz="3200" dirty="0"/>
              <a:t>* </a:t>
            </a:r>
            <a:r>
              <a:rPr lang="en-US" sz="3200" dirty="0" err="1"/>
              <a:t>constantes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22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15F8-73C8-C981-CF64-A1B0359E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usar?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4782-DA90-181C-1B0F-FA42BFB5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Mais </a:t>
            </a:r>
            <a:r>
              <a:rPr lang="en-US" sz="4000" dirty="0" err="1"/>
              <a:t>fácil</a:t>
            </a:r>
            <a:r>
              <a:rPr lang="en-US" sz="4000" dirty="0"/>
              <a:t> de </a:t>
            </a:r>
            <a:r>
              <a:rPr lang="en-US" sz="4000" dirty="0" err="1"/>
              <a:t>testar</a:t>
            </a:r>
            <a:r>
              <a:rPr lang="en-US" sz="4000" dirty="0"/>
              <a:t>. Por se </a:t>
            </a:r>
            <a:r>
              <a:rPr lang="en-US" sz="4000" dirty="0" err="1"/>
              <a:t>tratar</a:t>
            </a:r>
            <a:r>
              <a:rPr lang="en-US" sz="4000" dirty="0"/>
              <a:t> do </a:t>
            </a:r>
            <a:r>
              <a:rPr lang="en-US" sz="4000" dirty="0" err="1"/>
              <a:t>uso</a:t>
            </a:r>
            <a:r>
              <a:rPr lang="en-US" sz="4000" dirty="0"/>
              <a:t> de </a:t>
            </a:r>
            <a:r>
              <a:rPr lang="en-US" sz="4000" dirty="0" err="1"/>
              <a:t>funções</a:t>
            </a:r>
            <a:r>
              <a:rPr lang="en-US" sz="4000" dirty="0"/>
              <a:t>, o </a:t>
            </a:r>
            <a:r>
              <a:rPr lang="en-US" sz="4000" dirty="0" err="1"/>
              <a:t>resultado</a:t>
            </a:r>
            <a:r>
              <a:rPr lang="en-US" sz="4000" dirty="0"/>
              <a:t> é </a:t>
            </a:r>
            <a:r>
              <a:rPr lang="en-US" sz="4000" dirty="0" err="1"/>
              <a:t>previsível</a:t>
            </a:r>
            <a:r>
              <a:rPr lang="en-US" sz="4000" dirty="0"/>
              <a:t>, pois </a:t>
            </a:r>
            <a:r>
              <a:rPr lang="en-US" sz="4000" dirty="0" err="1"/>
              <a:t>será</a:t>
            </a:r>
            <a:r>
              <a:rPr lang="en-US" sz="4000" dirty="0"/>
              <a:t> sempre o </a:t>
            </a:r>
            <a:r>
              <a:rPr lang="en-US" sz="4000" dirty="0" err="1"/>
              <a:t>mesmo</a:t>
            </a:r>
            <a:r>
              <a:rPr lang="en-US" sz="4000" dirty="0"/>
              <a:t>.</a:t>
            </a:r>
          </a:p>
          <a:p>
            <a:r>
              <a:rPr lang="en-US" sz="4000" dirty="0"/>
              <a:t>Mais </a:t>
            </a:r>
            <a:r>
              <a:rPr lang="en-US" sz="4000" dirty="0" err="1"/>
              <a:t>amigável</a:t>
            </a:r>
            <a:r>
              <a:rPr lang="en-US" sz="4000" dirty="0"/>
              <a:t> para 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21858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2406-934A-0CC8-8B21-47AFCCB1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Empresas</a:t>
            </a:r>
            <a:r>
              <a:rPr lang="en-US" dirty="0"/>
              <a:t> que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puramente</a:t>
            </a:r>
            <a:r>
              <a:rPr lang="en-US" dirty="0"/>
              <a:t> </a:t>
            </a:r>
            <a:r>
              <a:rPr lang="en-US" dirty="0" err="1"/>
              <a:t>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0A49-2206-802D-2355-FCC3FD65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Facebook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AT&amp;T</a:t>
            </a:r>
          </a:p>
          <a:p>
            <a:r>
              <a:rPr lang="en-US" dirty="0"/>
              <a:t>Nvidia</a:t>
            </a:r>
          </a:p>
          <a:p>
            <a:r>
              <a:rPr lang="en-US" dirty="0" err="1"/>
              <a:t>Nubank</a:t>
            </a:r>
          </a:p>
          <a:p>
            <a:pPr marL="0" indent="0">
              <a:buNone/>
            </a:pPr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(</a:t>
            </a:r>
            <a:r>
              <a:rPr lang="en-US" dirty="0" err="1"/>
              <a:t>recomendo</a:t>
            </a:r>
            <a:r>
              <a:rPr lang="en-US" dirty="0"/>
              <a:t> </a:t>
            </a:r>
            <a:r>
              <a:rPr lang="en-US" dirty="0" err="1"/>
              <a:t>lerem</a:t>
            </a:r>
            <a:r>
              <a:rPr lang="en-US" dirty="0"/>
              <a:t>): </a:t>
            </a:r>
            <a:r>
              <a:rPr lang="en-US" dirty="0">
                <a:ea typeface="+mn-lt"/>
                <a:cs typeface="+mn-lt"/>
              </a:rPr>
              <a:t>https://blog.nubank.com.br/programacao-funcional-o-que-e-relacao-nubank/</a:t>
            </a:r>
          </a:p>
        </p:txBody>
      </p:sp>
    </p:spTree>
    <p:extLst>
      <p:ext uri="{BB962C8B-B14F-4D97-AF65-F5344CB8AC3E}">
        <p14:creationId xmlns:p14="http://schemas.microsoft.com/office/powerpoint/2010/main" val="33593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0F4F83-B49A-4799-8DC1-B8DF10E91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8D33E0-E469-4E16-B3FF-79C678BB9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C441F93-6441-4409-BA3B-E8BB28954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Shape&#10;&#10;Description automatically generated">
            <a:extLst>
              <a:ext uri="{FF2B5EF4-FFF2-40B4-BE49-F238E27FC236}">
                <a16:creationId xmlns:a16="http://schemas.microsoft.com/office/drawing/2014/main" id="{3124E99A-AF9F-6C31-8E5A-309810D10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297" r="2" b="2788"/>
          <a:stretch/>
        </p:blipFill>
        <p:spPr>
          <a:xfrm>
            <a:off x="5771" y="10"/>
            <a:ext cx="11322200" cy="6857990"/>
          </a:xfrm>
          <a:custGeom>
            <a:avLst/>
            <a:gdLst/>
            <a:ahLst/>
            <a:cxnLst/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 descr="Klippe am Meer">
            <a:extLst>
              <a:ext uri="{FF2B5EF4-FFF2-40B4-BE49-F238E27FC236}">
                <a16:creationId xmlns:a16="http://schemas.microsoft.com/office/drawing/2014/main" id="{85E82CD8-82DC-A52D-3A08-AEF8DE2C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6423" r="16421" b="-1"/>
          <a:stretch/>
        </p:blipFill>
        <p:spPr>
          <a:xfrm>
            <a:off x="5315576" y="10"/>
            <a:ext cx="6899617" cy="6857990"/>
          </a:xfrm>
          <a:custGeom>
            <a:avLst/>
            <a:gdLst/>
            <a:ahLst/>
            <a:cxnLst/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0A227-9892-6E2B-D3EF-78D71F73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9850010" cy="37933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8800" cap="all" spc="300" dirty="0">
                <a:solidFill>
                  <a:srgbClr val="FFFFFF"/>
                </a:solidFill>
              </a:rPr>
            </a:br>
            <a:r>
              <a:rPr lang="en-US" sz="8800" cap="all" spc="300" dirty="0">
                <a:solidFill>
                  <a:srgbClr val="FFFFFF"/>
                </a:solidFill>
              </a:rPr>
              <a:t>     Haskell</a:t>
            </a:r>
            <a:br>
              <a:rPr lang="en-US" sz="8800" cap="all" spc="300" dirty="0">
                <a:solidFill>
                  <a:srgbClr val="FFFFFF"/>
                </a:solidFill>
              </a:rPr>
            </a:br>
            <a:r>
              <a:rPr lang="en-US" sz="8800" cap="all" spc="300" dirty="0"/>
              <a:t>      PARTE 1</a:t>
            </a:r>
            <a:br>
              <a:rPr lang="en-US" sz="8800" cap="all" spc="300" dirty="0"/>
            </a:br>
            <a:endParaRPr lang="en-US" sz="8800" cap="all" spc="3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88EF-FEC3-DA90-81CA-46E2CC1B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613F-8E21-883D-75FB-710EB2DD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1990.</a:t>
            </a:r>
          </a:p>
          <a:p>
            <a:r>
              <a:rPr lang="en-US" dirty="0"/>
              <a:t>Lazy Evaluation. </a:t>
            </a:r>
            <a:r>
              <a:rPr lang="en-US" dirty="0">
                <a:ea typeface="+mn-lt"/>
                <a:cs typeface="+mn-lt"/>
              </a:rPr>
              <a:t> (R</a:t>
            </a:r>
            <a:r>
              <a:rPr lang="en-US" i="1" dirty="0">
                <a:ea typeface="+mn-lt"/>
                <a:cs typeface="+mn-lt"/>
              </a:rPr>
              <a:t>untime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adia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trecho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precise ser </a:t>
            </a:r>
            <a:r>
              <a:rPr lang="en-US" dirty="0" err="1">
                <a:ea typeface="+mn-lt"/>
                <a:cs typeface="+mn-lt"/>
              </a:rPr>
              <a:t>executar</a:t>
            </a:r>
            <a:r>
              <a:rPr lang="en-US" dirty="0">
                <a:ea typeface="+mn-lt"/>
                <a:cs typeface="+mn-lt"/>
              </a:rPr>
              <a:t>.)</a:t>
            </a:r>
            <a:endParaRPr lang="en-US" i="0" dirty="0">
              <a:ea typeface="+mn-lt"/>
              <a:cs typeface="+mn-lt"/>
            </a:endParaRPr>
          </a:p>
          <a:p>
            <a:r>
              <a:rPr lang="en-US" dirty="0" err="1"/>
              <a:t>Tipagem</a:t>
            </a:r>
            <a:r>
              <a:rPr lang="en-US" dirty="0"/>
              <a:t> forte e </a:t>
            </a:r>
            <a:r>
              <a:rPr lang="en-US" dirty="0" err="1"/>
              <a:t>estática</a:t>
            </a:r>
          </a:p>
          <a:p>
            <a:r>
              <a:rPr lang="en-US" dirty="0"/>
              <a:t>Pattern Matching</a:t>
            </a:r>
          </a:p>
          <a:p>
            <a:r>
              <a:rPr lang="en-US" dirty="0" err="1"/>
              <a:t>Várias</a:t>
            </a:r>
            <a:r>
              <a:rPr lang="en-US" dirty="0"/>
              <a:t> </a:t>
            </a:r>
            <a:r>
              <a:rPr lang="en-US" dirty="0" err="1"/>
              <a:t>versões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9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8798-2625-E343-76D0-719E26E3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Interessantes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166310-ACDA-BB22-7AA8-4B4C529C3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05" y="2184821"/>
            <a:ext cx="3515719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D9517-A371-0007-E2FD-AAF9F9811B91}"/>
              </a:ext>
            </a:extLst>
          </p:cNvPr>
          <p:cNvSpPr txBox="1"/>
          <p:nvPr/>
        </p:nvSpPr>
        <p:spPr>
          <a:xfrm>
            <a:off x="4882738" y="3992087"/>
            <a:ext cx="3178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http://lambdacube3d.com/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D56C-F5EE-102F-D8C3-30F16D1B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4FCD4E-06C1-E9C5-C86D-7475D18C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04" y="1461169"/>
            <a:ext cx="2188078" cy="35671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6135-2191-DD5F-E6A0-44CFA6484272}"/>
              </a:ext>
            </a:extLst>
          </p:cNvPr>
          <p:cNvSpPr txBox="1"/>
          <p:nvPr/>
        </p:nvSpPr>
        <p:spPr>
          <a:xfrm>
            <a:off x="4724400" y="3200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https://github.com/hauxir/haskell-tetris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457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6"/>
      </a:lt2>
      <a:accent1>
        <a:srgbClr val="21B94B"/>
      </a:accent1>
      <a:accent2>
        <a:srgbClr val="2BB814"/>
      </a:accent2>
      <a:accent3>
        <a:srgbClr val="70B11F"/>
      </a:accent3>
      <a:accent4>
        <a:srgbClr val="A3A712"/>
      </a:accent4>
      <a:accent5>
        <a:srgbClr val="D69226"/>
      </a:accent5>
      <a:accent6>
        <a:srgbClr val="D53C17"/>
      </a:accent6>
      <a:hlink>
        <a:srgbClr val="96803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5148260C06564BA6F931478E085B74" ma:contentTypeVersion="2" ma:contentTypeDescription="Crie um novo documento." ma:contentTypeScope="" ma:versionID="2e8d4324bde6bc9ed590ad2b32123641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3c8523234c8f6dd538350d8e4ca182ad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005119-3049-4070-B470-3301B90F5E2C}"/>
</file>

<file path=customXml/itemProps2.xml><?xml version="1.0" encoding="utf-8"?>
<ds:datastoreItem xmlns:ds="http://schemas.openxmlformats.org/officeDocument/2006/customXml" ds:itemID="{8BB8694C-D062-4B99-BF0A-6F933A6CC13A}"/>
</file>

<file path=customXml/itemProps3.xml><?xml version="1.0" encoding="utf-8"?>
<ds:datastoreItem xmlns:ds="http://schemas.openxmlformats.org/officeDocument/2006/customXml" ds:itemID="{B7D10EEB-60B7-4080-A06E-171DA6217EC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RegattaVTI</vt:lpstr>
      <vt:lpstr>Paradigma Funcional</vt:lpstr>
      <vt:lpstr>O que é?</vt:lpstr>
      <vt:lpstr>O que é? Pt.2</vt:lpstr>
      <vt:lpstr>Por que usar?</vt:lpstr>
      <vt:lpstr>Empresas que usam puramente funcionais</vt:lpstr>
      <vt:lpstr>      Haskell       PARTE 1 </vt:lpstr>
      <vt:lpstr>Sobre a Linguagem</vt:lpstr>
      <vt:lpstr>Exemplos Interessantes</vt:lpstr>
      <vt:lpstr>PowerPoint Presentation</vt:lpstr>
      <vt:lpstr>PowerPoint Presentation</vt:lpstr>
      <vt:lpstr>PowerPoint Presentation</vt:lpstr>
      <vt:lpstr>       Python vs Haskell</vt:lpstr>
      <vt:lpstr>Declaração de variáveis</vt:lpstr>
      <vt:lpstr>Exemplo de Read e Print</vt:lpstr>
      <vt:lpstr>Parte 1 -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2022-05-02T19:06:18Z</dcterms:created>
  <dcterms:modified xsi:type="dcterms:W3CDTF">2022-05-03T19:33:03Z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