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2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1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0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6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1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8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31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6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eonardo.sabra@ges.inatel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o.run/" TargetMode="External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ipt de computador em uma tela">
            <a:extLst>
              <a:ext uri="{FF2B5EF4-FFF2-40B4-BE49-F238E27FC236}">
                <a16:creationId xmlns:a16="http://schemas.microsoft.com/office/drawing/2014/main" id="{F7B7D384-4D95-4206-A4CD-F9063C8F8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1081BB-ED95-488F-A0E6-3FE64248F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chemeClr val="tx1"/>
                </a:solidFill>
              </a:rPr>
              <a:t>S201 – Paradigmas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40C930-5DCE-46E8-B40F-2689FBDD9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87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8E6CF-89C0-4A3A-81D6-ACE143AE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Pessoais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228CB-1BEA-4F2F-B064-C775FD0E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Leonardo Lang</a:t>
            </a:r>
          </a:p>
          <a:p>
            <a:r>
              <a:rPr lang="pt-BR" sz="3600" dirty="0">
                <a:hlinkClick r:id="rId2"/>
              </a:rPr>
              <a:t>leonardo.sabra@ges.inatel.br</a:t>
            </a:r>
            <a:endParaRPr lang="pt-BR" sz="3600" dirty="0"/>
          </a:p>
          <a:p>
            <a:r>
              <a:rPr lang="pt-BR" sz="3600" dirty="0"/>
              <a:t>Atendimento:</a:t>
            </a:r>
          </a:p>
          <a:p>
            <a:r>
              <a:rPr lang="pt-BR" sz="3600" dirty="0"/>
              <a:t>Quinta Feira ás 17:30</a:t>
            </a:r>
          </a:p>
          <a:p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6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63A1A-D3D6-4DC6-B906-E0CB07AE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os paradigmas da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A7BD3-910C-44B4-AE4B-21913F56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É uma forma de classificarmos as linguagens de programação baseada em sua funcionalidade.</a:t>
            </a:r>
          </a:p>
          <a:p>
            <a:r>
              <a:rPr lang="pt-BR" sz="2800" dirty="0"/>
              <a:t>Exemplo:</a:t>
            </a:r>
          </a:p>
          <a:p>
            <a:r>
              <a:rPr lang="pt-BR" sz="2800" dirty="0"/>
              <a:t> Imperativo: Instruções devem ser passadas na ordem que devem ser executadas.</a:t>
            </a:r>
          </a:p>
        </p:txBody>
      </p:sp>
    </p:spTree>
    <p:extLst>
      <p:ext uri="{BB962C8B-B14F-4D97-AF65-F5344CB8AC3E}">
        <p14:creationId xmlns:p14="http://schemas.microsoft.com/office/powerpoint/2010/main" val="98221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43FF8-FF60-4E52-9DB6-8B76B556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linguagens iremos estudar?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8B78A35-9493-48FF-8619-760291FE1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029" y="2103438"/>
            <a:ext cx="8309942" cy="3849687"/>
          </a:xfrm>
        </p:spPr>
      </p:pic>
    </p:spTree>
    <p:extLst>
      <p:ext uri="{BB962C8B-B14F-4D97-AF65-F5344CB8AC3E}">
        <p14:creationId xmlns:p14="http://schemas.microsoft.com/office/powerpoint/2010/main" val="90036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9A9E-D303-4E68-9034-6175EC6B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7AB30-018E-4E18-9126-73A9649A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319020"/>
            <a:ext cx="10566400" cy="234705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linkClick r:id="rId2"/>
              </a:rPr>
              <a:t>https://replit.com/</a:t>
            </a:r>
            <a:r>
              <a:rPr lang="pt-BR" dirty="0"/>
              <a:t>                                                       </a:t>
            </a:r>
            <a:r>
              <a:rPr lang="pt-BR" dirty="0">
                <a:hlinkClick r:id="rId3"/>
              </a:rPr>
              <a:t>https://tio.run/#</a:t>
            </a:r>
            <a:r>
              <a:rPr lang="pt-BR" dirty="0"/>
              <a:t>                                          https://swish.swi-prolog.org/</a:t>
            </a:r>
          </a:p>
        </p:txBody>
      </p:sp>
      <p:pic>
        <p:nvPicPr>
          <p:cNvPr id="1026" name="Picture 2" descr="Repl.it: Browser Coding with Amjad Masad - Software Engineering Daily">
            <a:extLst>
              <a:ext uri="{FF2B5EF4-FFF2-40B4-BE49-F238E27FC236}">
                <a16:creationId xmlns:a16="http://schemas.microsoft.com/office/drawing/2014/main" id="{DF63D2A6-0B1C-4B94-BCBB-FB1E608CC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65289"/>
            <a:ext cx="4239277" cy="22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D22D1EB-DCCD-45D9-A8D0-896C12EC3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50" y="2427287"/>
            <a:ext cx="2228200" cy="7570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486257-AD6C-4035-B2C1-34F0702D8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156" y="2319020"/>
            <a:ext cx="2755237" cy="10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5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A5E63-E572-4AE3-B8D0-84540C17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8D607A8-8753-4ED9-95DF-E0568EC24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732" y="2103438"/>
            <a:ext cx="7984536" cy="3849687"/>
          </a:xfrm>
        </p:spPr>
      </p:pic>
    </p:spTree>
    <p:extLst>
      <p:ext uri="{BB962C8B-B14F-4D97-AF65-F5344CB8AC3E}">
        <p14:creationId xmlns:p14="http://schemas.microsoft.com/office/powerpoint/2010/main" val="73920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0DA3C-8D23-4AF0-AE24-6EB5DBD6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B35425-AD75-4958-A28A-001A4D26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01 - Apresentação </a:t>
            </a:r>
            <a:r>
              <a:rPr lang="pt-BR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 disciplina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02 - Paradigma Imperativo: Basic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03 - Paradigma Imperativo: LUA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04 - Paradigma Imperativo: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Rust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05 - Paradigma Imperativo: GO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06 - Paradigma Orientado a Objetos: Python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07 - Paradigma Orientado a Objetos: C#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08 - Paradigma Orientado a Objetos: Scala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09 - Paradigma Orientado a Objetos: Javascript</a:t>
            </a:r>
            <a:br>
              <a:rPr lang="pt-BR" dirty="0"/>
            </a:br>
            <a:r>
              <a:rPr lang="pt-BR" b="0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Semana 10 - Exercícios práticos</a:t>
            </a:r>
            <a:br>
              <a:rPr lang="pt-BR" dirty="0"/>
            </a:br>
            <a:r>
              <a:rPr lang="pt-BR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Semana 11 - Teste prático 1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12 - Paradigma Funcional: LISP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13 - Paradigma Funcional: LISP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14 - Paradigma Funcional: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Haskell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15 - Paradigma Funcional: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Haskell</a:t>
            </a:r>
            <a:br>
              <a:rPr lang="pt-BR" dirty="0"/>
            </a:br>
            <a:r>
              <a:rPr lang="pt-BR" b="0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Semana 16 - Exercícios práticos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17 - Paradigma Lógico: Prolog/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Logtalk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18 - Paradigma Lógico: Prolog/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Logtalk</a:t>
            </a:r>
            <a:br>
              <a:rPr lang="pt-BR" dirty="0"/>
            </a:b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Semana 19 - Exercícios práticos</a:t>
            </a:r>
            <a:br>
              <a:rPr lang="pt-BR" dirty="0"/>
            </a:br>
            <a:r>
              <a:rPr lang="pt-BR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Semana 20 - Teste prático 2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5148260C06564BA6F931478E085B74" ma:contentTypeVersion="0" ma:contentTypeDescription="Crie um novo documento." ma:contentTypeScope="" ma:versionID="b6607efa67b4e00033653fcc6e0b46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78C4B2-7766-498C-8FEB-1D28F7954064}"/>
</file>

<file path=customXml/itemProps2.xml><?xml version="1.0" encoding="utf-8"?>
<ds:datastoreItem xmlns:ds="http://schemas.openxmlformats.org/officeDocument/2006/customXml" ds:itemID="{9E0393EF-C6B2-4343-8023-049AE58BA777}"/>
</file>

<file path=customXml/itemProps3.xml><?xml version="1.0" encoding="utf-8"?>
<ds:datastoreItem xmlns:ds="http://schemas.openxmlformats.org/officeDocument/2006/customXml" ds:itemID="{17195DBF-4AE3-464D-8359-FA9699AB46B8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Garamond</vt:lpstr>
      <vt:lpstr>Georgia Pro</vt:lpstr>
      <vt:lpstr>Georgia Pro Cond Black</vt:lpstr>
      <vt:lpstr>Segoe UI</vt:lpstr>
      <vt:lpstr>SavonVTI</vt:lpstr>
      <vt:lpstr>S201 – Paradigmas de Programação</vt:lpstr>
      <vt:lpstr>Informações Pessoais</vt:lpstr>
      <vt:lpstr>O que são os paradigmas da programação?</vt:lpstr>
      <vt:lpstr>Quais linguagens iremos estudar?</vt:lpstr>
      <vt:lpstr>Ferramentas</vt:lpstr>
      <vt:lpstr>Avaliações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S201 – Paradigmas de Programação</dc:title>
  <dc:creator>Leo Lang</dc:creator>
  <cp:lastModifiedBy>Leo Lang</cp:lastModifiedBy>
  <cp:revision>1</cp:revision>
  <dcterms:created xsi:type="dcterms:W3CDTF">2022-02-07T19:52:41Z</dcterms:created>
  <dcterms:modified xsi:type="dcterms:W3CDTF">2022-02-07T20:26:10Z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