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76EFF-CA61-D9C8-DDB4-2C448C047D06}" v="449" dt="2022-05-30T20:04:00.875"/>
    <p1510:client id="{7A27F109-0902-4085-95B6-DC2EC2020D8D}" v="20" dt="2022-05-30T01:22:30.978"/>
    <p1510:client id="{E6B26723-13D6-E607-0966-96D511DE0AE4}" v="11" dt="2022-05-30T13:11:1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Paradigma Lógico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8C4E8-F2E0-40B1-0F49-556140383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27787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E4C7-56EB-634E-DE97-995929AA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E = ,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OU = ;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sz="2400" dirty="0">
                <a:ea typeface="+mn-lt"/>
                <a:cs typeface="+mn-lt"/>
              </a:rPr>
              <a:t> \=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4CD87-E836-8D3A-AFF4-9DC423F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3008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C6C-005F-09B7-E538-D5D5C790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aritiméticos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5B35-24E4-F34A-D75A-F25EED05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+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-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*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89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9BE-CED1-9F2C-74C5-103A780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5D2F-EE38-A1DB-5D96-91165F03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https://swish.swi-prolog.org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8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812-3757-2D91-7637-9F501D1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62D0-BEC7-CD5A-E3F9-DA575ABB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 </a:t>
            </a:r>
            <a:r>
              <a:rPr lang="en-US" b="1" dirty="0" err="1">
                <a:ea typeface="+mn-lt"/>
                <a:cs typeface="+mn-lt"/>
              </a:rPr>
              <a:t>paradigma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lógico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expressa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forma de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simbólica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inferência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produzir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resultados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9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 descr="Textured Background Free Stock Photo - Public Domain Pictures">
            <a:extLst>
              <a:ext uri="{FF2B5EF4-FFF2-40B4-BE49-F238E27FC236}">
                <a16:creationId xmlns:a16="http://schemas.microsoft.com/office/drawing/2014/main" id="{A14C1BB4-5C7B-7134-F10C-68313647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90" b="2260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82329-7CE3-8B1A-266E-23215DA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8138808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             </a:t>
            </a:r>
            <a:r>
              <a:rPr lang="en-US" sz="8000" kern="1200" dirty="0">
                <a:latin typeface="+mj-lt"/>
                <a:ea typeface="+mj-ea"/>
                <a:cs typeface="+mj-cs"/>
              </a:rPr>
              <a:t>Prolog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3D5E-1A90-1C37-1625-8E9705D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414-6FB6-CA74-124A-74991C09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Criada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1972</a:t>
            </a:r>
          </a:p>
          <a:p>
            <a:r>
              <a:rPr lang="en-US" dirty="0">
                <a:ea typeface="+mn-lt"/>
                <a:cs typeface="+mn-lt"/>
              </a:rPr>
              <a:t>Criada </a:t>
            </a:r>
            <a:r>
              <a:rPr lang="en-US" dirty="0" err="1">
                <a:ea typeface="+mn-lt"/>
                <a:cs typeface="+mn-lt"/>
              </a:rPr>
              <a:t>inicialmente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 dirty="0" err="1">
                <a:ea typeface="+mn-lt"/>
                <a:cs typeface="+mn-lt"/>
              </a:rPr>
              <a:t>propósito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tradução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linguagens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naturais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Linguagem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Declarativa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C34C-F083-8A58-B0D7-9F61DA04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87A2-3351-0E65-BEE7-01313CB2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Tipos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de dados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convencionais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exitem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 É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utilizado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Termos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tudo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Variáveis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são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declaração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, mas sim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icógnita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6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C69F-CADF-FA59-17AB-07D27B6E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8D16-B851-AAD9-0E73-F977C16A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criação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nossos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problemas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do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predicado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cachorro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auau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irmao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bob,michael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F45-7EBF-AFDC-17DC-80A22A8E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F6BE-4CB1-F528-3016-DBFC9221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Funciona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também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base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saber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por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usariamos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 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jose,Y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77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5A12-7A36-186B-4281-407283B9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EC2-EA5F-E871-A55D-D3964555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um banco de dados com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seguinte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: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7B724D-D790-34D7-95F1-7C3691A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01" y="3208608"/>
            <a:ext cx="2161364" cy="797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4BFA5-9632-4AFD-4B57-3D2AC16B9317}"/>
              </a:ext>
            </a:extLst>
          </p:cNvPr>
          <p:cNvSpPr txBox="1"/>
          <p:nvPr/>
        </p:nvSpPr>
        <p:spPr>
          <a:xfrm>
            <a:off x="4083996" y="342737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-&gt; Se </a:t>
            </a:r>
            <a:r>
              <a:rPr lang="en-US" dirty="0" err="1"/>
              <a:t>conhecem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3F9A9-407E-47A3-1D00-7B4A44DBD8CD}"/>
              </a:ext>
            </a:extLst>
          </p:cNvPr>
          <p:cNvSpPr txBox="1"/>
          <p:nvPr/>
        </p:nvSpPr>
        <p:spPr>
          <a:xfrm>
            <a:off x="765445" y="5045615"/>
            <a:ext cx="5410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Procure as </a:t>
            </a:r>
            <a:r>
              <a:rPr lang="en-US" dirty="0" err="1"/>
              <a:t>pessoas</a:t>
            </a:r>
            <a:r>
              <a:rPr lang="en-US" dirty="0"/>
              <a:t> que tanto maria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pedro</a:t>
            </a:r>
            <a:r>
              <a:rPr lang="en-US" dirty="0"/>
              <a:t> </a:t>
            </a:r>
            <a:r>
              <a:rPr lang="en-US" dirty="0" err="1"/>
              <a:t>conhecem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9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0C00-4ABA-A122-5CAD-233A9D4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AA2-EE06-F429-9D48-DBABF1EF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Utilizamos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":-" para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o if.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   luz(off) :- 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interruptor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desligado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)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323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B3029"/>
      </a:dk2>
      <a:lt2>
        <a:srgbClr val="F2F0F3"/>
      </a:lt2>
      <a:accent1>
        <a:srgbClr val="61B522"/>
      </a:accent1>
      <a:accent2>
        <a:srgbClr val="18BA17"/>
      </a:accent2>
      <a:accent3>
        <a:srgbClr val="23B75F"/>
      </a:accent3>
      <a:accent4>
        <a:srgbClr val="16B598"/>
      </a:accent4>
      <a:accent5>
        <a:srgbClr val="27ADD7"/>
      </a:accent5>
      <a:accent6>
        <a:srgbClr val="1A59D3"/>
      </a:accent6>
      <a:hlink>
        <a:srgbClr val="9758C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5148260C06564BA6F931478E085B74" ma:contentTypeVersion="2" ma:contentTypeDescription="Crie um novo documento." ma:contentTypeScope="" ma:versionID="2e8d4324bde6bc9ed590ad2b32123641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3c8523234c8f6dd538350d8e4ca182ad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BF4C9B-BC6F-4080-B54C-D5B57B1516BD}"/>
</file>

<file path=customXml/itemProps2.xml><?xml version="1.0" encoding="utf-8"?>
<ds:datastoreItem xmlns:ds="http://schemas.openxmlformats.org/officeDocument/2006/customXml" ds:itemID="{76DD6C5C-0BC4-476A-A02C-5339F01F6D2B}"/>
</file>

<file path=customXml/itemProps3.xml><?xml version="1.0" encoding="utf-8"?>
<ds:datastoreItem xmlns:ds="http://schemas.openxmlformats.org/officeDocument/2006/customXml" ds:itemID="{516C52C7-DD02-4295-9DF1-9D341000899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PebbleVTI</vt:lpstr>
      <vt:lpstr>Paradigma Lógico</vt:lpstr>
      <vt:lpstr>O que é?</vt:lpstr>
      <vt:lpstr>             Prolog</vt:lpstr>
      <vt:lpstr>Sobre a linguagen</vt:lpstr>
      <vt:lpstr>Sobre a linguagem</vt:lpstr>
      <vt:lpstr>Unidade Básica</vt:lpstr>
      <vt:lpstr>Consulta</vt:lpstr>
      <vt:lpstr>Exercício</vt:lpstr>
      <vt:lpstr>If</vt:lpstr>
      <vt:lpstr>Operadores</vt:lpstr>
      <vt:lpstr>Operadores aritiméticos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2022-05-30T01:20:09Z</dcterms:created>
  <dcterms:modified xsi:type="dcterms:W3CDTF">2022-05-30T20:04:08Z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